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2.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51" r:id="rId1"/>
  </p:sldMasterIdLst>
  <p:notesMasterIdLst>
    <p:notesMasterId r:id="rId11"/>
  </p:notesMasterIdLst>
  <p:sldIdLst>
    <p:sldId id="256" r:id="rId2"/>
    <p:sldId id="266" r:id="rId3"/>
    <p:sldId id="267" r:id="rId4"/>
    <p:sldId id="268" r:id="rId5"/>
    <p:sldId id="269" r:id="rId6"/>
    <p:sldId id="270" r:id="rId7"/>
    <p:sldId id="271" r:id="rId8"/>
    <p:sldId id="287" r:id="rId9"/>
    <p:sldId id="290" r:id="rId10"/>
  </p:sldIdLst>
  <p:sldSz cx="9144000" cy="6858000" type="screen4x3"/>
  <p:notesSz cx="6858000" cy="9144000"/>
  <p:embeddedFontLst>
    <p:embeddedFont>
      <p:font typeface="Arial Black" panose="020B0A04020102020204" pitchFamily="34" charset="0"/>
      <p:bold r:id="rId12"/>
    </p:embeddedFont>
    <p:embeddedFont>
      <p:font typeface="Tahoma" panose="020B0604030504040204" pitchFamily="34" charset="0"/>
      <p:regular r:id="rId13"/>
      <p:bold r:id="rId14"/>
    </p:embeddedFont>
  </p:embeddedFontLst>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FF66FF"/>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946" autoAdjust="0"/>
  </p:normalViewPr>
  <p:slideViewPr>
    <p:cSldViewPr>
      <p:cViewPr varScale="1">
        <p:scale>
          <a:sx n="46" d="100"/>
          <a:sy n="46" d="100"/>
        </p:scale>
        <p:origin x="-205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pitchFamily="34" charset="0"/>
              </a:defRPr>
            </a:lvl1pPr>
          </a:lstStyle>
          <a:p>
            <a:pPr>
              <a:defRPr/>
            </a:pPr>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pitchFamily="34" charset="0"/>
              </a:defRPr>
            </a:lvl1pPr>
          </a:lstStyle>
          <a:p>
            <a:pPr>
              <a:defRPr/>
            </a:pPr>
            <a:endParaRPr lang="en-US"/>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pitchFamily="34" charset="0"/>
              </a:defRPr>
            </a:lvl1pPr>
          </a:lstStyle>
          <a:p>
            <a:pPr>
              <a:defRPr/>
            </a:pPr>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itchFamily="34" charset="0"/>
              </a:defRPr>
            </a:lvl1pPr>
          </a:lstStyle>
          <a:p>
            <a:pPr>
              <a:defRPr/>
            </a:pPr>
            <a:fld id="{E7F88EE1-2BC1-40F7-BBE4-C1DED69C405A}" type="slidenum">
              <a:rPr lang="en-US"/>
              <a:pPr>
                <a:defRPr/>
              </a:pPr>
              <a:t>‹#›</a:t>
            </a:fld>
            <a:endParaRPr lang="en-US"/>
          </a:p>
        </p:txBody>
      </p:sp>
    </p:spTree>
    <p:extLst>
      <p:ext uri="{BB962C8B-B14F-4D97-AF65-F5344CB8AC3E}">
        <p14:creationId xmlns:p14="http://schemas.microsoft.com/office/powerpoint/2010/main" val="20384661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152694B6-95DB-410A-9E72-A2300E8C0A29}" type="slidenum">
              <a:rPr lang="en-US" altLang="en-US">
                <a:latin typeface="Arial" pitchFamily="34" charset="0"/>
              </a:rPr>
              <a:pPr/>
              <a:t>1</a:t>
            </a:fld>
            <a:endParaRPr lang="en-US" altLang="en-US">
              <a:latin typeface="Arial" pitchFamily="34"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B4FA5CCD-8855-4BF9-B109-EB9BC3FEF7E1}" type="slidenum">
              <a:rPr lang="en-US" altLang="en-US">
                <a:latin typeface="Arial" pitchFamily="34" charset="0"/>
              </a:rPr>
              <a:pPr/>
              <a:t>2</a:t>
            </a:fld>
            <a:endParaRPr lang="en-US" altLang="en-US">
              <a:latin typeface="Arial" pitchFamily="34"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D36CB056-799E-4ABE-95AF-6BFFC00FFDCF}" type="slidenum">
              <a:rPr lang="en-US" altLang="en-US">
                <a:latin typeface="Arial" pitchFamily="34" charset="0"/>
              </a:rPr>
              <a:pPr/>
              <a:t>3</a:t>
            </a:fld>
            <a:endParaRPr lang="en-US" altLang="en-US">
              <a:latin typeface="Arial" pitchFamily="34"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DF7AE5AE-BE08-4635-8073-39A194DC6C34}" type="slidenum">
              <a:rPr lang="en-US" altLang="en-US">
                <a:latin typeface="Arial" pitchFamily="34" charset="0"/>
              </a:rPr>
              <a:pPr/>
              <a:t>4</a:t>
            </a:fld>
            <a:endParaRPr lang="en-US" altLang="en-US">
              <a:latin typeface="Arial" pitchFamily="34"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97A1F485-64BA-40AC-BA33-A9456E96341A}" type="slidenum">
              <a:rPr lang="en-US" altLang="en-US">
                <a:latin typeface="Arial" pitchFamily="34" charset="0"/>
              </a:rPr>
              <a:pPr/>
              <a:t>5</a:t>
            </a:fld>
            <a:endParaRPr lang="en-US" altLang="en-US">
              <a:latin typeface="Arial" pitchFamily="34"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8B27F949-2204-4AFC-A43C-3DE8C1425775}" type="slidenum">
              <a:rPr lang="en-US" altLang="en-US">
                <a:latin typeface="Arial" pitchFamily="34" charset="0"/>
              </a:rPr>
              <a:pPr/>
              <a:t>6</a:t>
            </a:fld>
            <a:endParaRPr lang="en-US" altLang="en-US">
              <a:latin typeface="Arial" pitchFamily="34"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F3B0B410-2372-42BB-8DD4-FCBE40760DFD}" type="slidenum">
              <a:rPr lang="en-US" altLang="en-US">
                <a:latin typeface="Arial" pitchFamily="34" charset="0"/>
              </a:rPr>
              <a:pPr/>
              <a:t>7</a:t>
            </a:fld>
            <a:endParaRPr lang="en-US" altLang="en-US">
              <a:latin typeface="Arial" pitchFamily="34"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9F881B12-C8A9-4D2F-892F-A80A9671CC11}" type="slidenum">
              <a:rPr lang="en-US" altLang="en-US">
                <a:latin typeface="Arial" pitchFamily="34" charset="0"/>
              </a:rPr>
              <a:pPr/>
              <a:t>8</a:t>
            </a:fld>
            <a:endParaRPr lang="en-US" altLang="en-US">
              <a:latin typeface="Arial" pitchFamily="34"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fld id="{152694B6-95DB-410A-9E72-A2300E8C0A29}" type="slidenum">
              <a:rPr lang="en-US" altLang="en-US">
                <a:solidFill>
                  <a:prstClr val="black"/>
                </a:solidFill>
                <a:latin typeface="Arial" pitchFamily="34" charset="0"/>
              </a:rPr>
              <a:pPr/>
              <a:t>9</a:t>
            </a:fld>
            <a:endParaRPr lang="en-US" altLang="en-US">
              <a:solidFill>
                <a:prstClr val="black"/>
              </a:solidFill>
              <a:latin typeface="Arial" pitchFamily="34"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6413"/>
            <a:chOff x="0" y="0"/>
            <a:chExt cx="5763" cy="4319"/>
          </a:xfrm>
        </p:grpSpPr>
        <p:sp>
          <p:nvSpPr>
            <p:cNvPr id="5" name="Rectangle 3"/>
            <p:cNvSpPr>
              <a:spLocks noChangeArrowheads="1"/>
            </p:cNvSpPr>
            <p:nvPr/>
          </p:nvSpPr>
          <p:spPr bwMode="ltGray">
            <a:xfrm>
              <a:off x="0" y="0"/>
              <a:ext cx="528" cy="4319"/>
            </a:xfrm>
            <a:prstGeom prst="rect">
              <a:avLst/>
            </a:prstGeom>
            <a:gradFill rotWithShape="0">
              <a:gsLst>
                <a:gs pos="0">
                  <a:srgbClr val="000000"/>
                </a:gs>
                <a:gs pos="50000">
                  <a:srgbClr val="000000">
                    <a:gamma/>
                    <a:tint val="0"/>
                    <a:invGamma/>
                  </a:srgbClr>
                </a:gs>
                <a:gs pos="100000">
                  <a:srgbClr val="000000"/>
                </a:gs>
              </a:gsLst>
              <a:lin ang="5400000" scaled="1"/>
            </a:gradFill>
            <a:ln w="9525">
              <a:noFill/>
              <a:miter lim="800000"/>
              <a:headEnd/>
              <a:tailEnd/>
            </a:ln>
            <a:effectLst/>
          </p:spPr>
          <p:txBody>
            <a:bodyPr wrap="none" anchor="ctr"/>
            <a:lstStyle/>
            <a:p>
              <a:pPr>
                <a:defRPr/>
              </a:pPr>
              <a:endParaRPr lang="en-US"/>
            </a:p>
          </p:txBody>
        </p:sp>
        <p:sp>
          <p:nvSpPr>
            <p:cNvPr id="6" name="Line 4"/>
            <p:cNvSpPr>
              <a:spLocks noChangeShapeType="1"/>
            </p:cNvSpPr>
            <p:nvPr/>
          </p:nvSpPr>
          <p:spPr bwMode="ltGray">
            <a:xfrm>
              <a:off x="0" y="231"/>
              <a:ext cx="5760" cy="0"/>
            </a:xfrm>
            <a:prstGeom prst="line">
              <a:avLst/>
            </a:prstGeom>
            <a:noFill/>
            <a:ln w="12700">
              <a:solidFill>
                <a:schemeClr val="folHlink"/>
              </a:solidFill>
              <a:round/>
              <a:headEnd type="none" w="sm" len="sm"/>
              <a:tailEnd type="none" w="sm" len="sm"/>
            </a:ln>
            <a:effectLst/>
          </p:spPr>
          <p:txBody>
            <a:bodyPr/>
            <a:lstStyle/>
            <a:p>
              <a:pPr>
                <a:defRPr/>
              </a:pPr>
              <a:endParaRPr lang="en-US"/>
            </a:p>
          </p:txBody>
        </p:sp>
        <p:sp>
          <p:nvSpPr>
            <p:cNvPr id="7" name="Line 5"/>
            <p:cNvSpPr>
              <a:spLocks noChangeShapeType="1"/>
            </p:cNvSpPr>
            <p:nvPr/>
          </p:nvSpPr>
          <p:spPr bwMode="auto">
            <a:xfrm>
              <a:off x="0" y="285"/>
              <a:ext cx="5763" cy="0"/>
            </a:xfrm>
            <a:prstGeom prst="line">
              <a:avLst/>
            </a:prstGeom>
            <a:noFill/>
            <a:ln w="12700">
              <a:solidFill>
                <a:schemeClr val="tx1"/>
              </a:solidFill>
              <a:round/>
              <a:headEnd type="none" w="sm" len="sm"/>
              <a:tailEnd type="none" w="sm" len="sm"/>
            </a:ln>
            <a:effectLst/>
          </p:spPr>
          <p:txBody>
            <a:bodyPr/>
            <a:lstStyle/>
            <a:p>
              <a:pPr>
                <a:defRPr/>
              </a:pPr>
              <a:endParaRPr lang="en-US"/>
            </a:p>
          </p:txBody>
        </p:sp>
        <p:sp>
          <p:nvSpPr>
            <p:cNvPr id="8" name="Line 6"/>
            <p:cNvSpPr>
              <a:spLocks noChangeShapeType="1"/>
            </p:cNvSpPr>
            <p:nvPr/>
          </p:nvSpPr>
          <p:spPr bwMode="auto">
            <a:xfrm>
              <a:off x="0" y="3972"/>
              <a:ext cx="5760" cy="0"/>
            </a:xfrm>
            <a:prstGeom prst="line">
              <a:avLst/>
            </a:prstGeom>
            <a:noFill/>
            <a:ln w="12700">
              <a:solidFill>
                <a:schemeClr val="tx1"/>
              </a:solidFill>
              <a:round/>
              <a:headEnd type="none" w="sm" len="sm"/>
              <a:tailEnd type="none" w="sm" len="sm"/>
            </a:ln>
            <a:effectLst/>
          </p:spPr>
          <p:txBody>
            <a:bodyPr/>
            <a:lstStyle/>
            <a:p>
              <a:pPr>
                <a:defRPr/>
              </a:pPr>
              <a:endParaRPr lang="en-US"/>
            </a:p>
          </p:txBody>
        </p:sp>
        <p:sp>
          <p:nvSpPr>
            <p:cNvPr id="9" name="Line 7"/>
            <p:cNvSpPr>
              <a:spLocks noChangeShapeType="1"/>
            </p:cNvSpPr>
            <p:nvPr/>
          </p:nvSpPr>
          <p:spPr bwMode="ltGray">
            <a:xfrm>
              <a:off x="0" y="4044"/>
              <a:ext cx="5763" cy="0"/>
            </a:xfrm>
            <a:prstGeom prst="line">
              <a:avLst/>
            </a:prstGeom>
            <a:noFill/>
            <a:ln w="12700">
              <a:solidFill>
                <a:schemeClr val="folHlink"/>
              </a:solidFill>
              <a:round/>
              <a:headEnd type="none" w="sm" len="sm"/>
              <a:tailEnd type="none" w="sm" len="sm"/>
            </a:ln>
            <a:effectLst/>
          </p:spPr>
          <p:txBody>
            <a:bodyPr/>
            <a:lstStyle/>
            <a:p>
              <a:pPr>
                <a:defRPr/>
              </a:pPr>
              <a:endParaRPr lang="en-US"/>
            </a:p>
          </p:txBody>
        </p:sp>
      </p:grpSp>
      <p:sp>
        <p:nvSpPr>
          <p:cNvPr id="8200" name="Rectangle 8"/>
          <p:cNvSpPr>
            <a:spLocks noGrp="1" noChangeArrowheads="1"/>
          </p:cNvSpPr>
          <p:nvPr>
            <p:ph type="ctrTitle" sz="quarter"/>
          </p:nvPr>
        </p:nvSpPr>
        <p:spPr>
          <a:xfrm>
            <a:off x="1066800" y="2286000"/>
            <a:ext cx="7772400" cy="1143000"/>
          </a:xfrm>
        </p:spPr>
        <p:txBody>
          <a:bodyPr/>
          <a:lstStyle>
            <a:lvl1pPr>
              <a:defRPr/>
            </a:lvl1pPr>
          </a:lstStyle>
          <a:p>
            <a:r>
              <a:rPr lang="en-US"/>
              <a:t>Click to edit Master title style</a:t>
            </a:r>
          </a:p>
        </p:txBody>
      </p:sp>
      <p:sp>
        <p:nvSpPr>
          <p:cNvPr id="8201" name="Rectangle 9"/>
          <p:cNvSpPr>
            <a:spLocks noGrp="1" noChangeArrowheads="1"/>
          </p:cNvSpPr>
          <p:nvPr>
            <p:ph type="subTitle" sz="quarter" idx="1"/>
          </p:nvPr>
        </p:nvSpPr>
        <p:spPr>
          <a:xfrm>
            <a:off x="1752600" y="3886200"/>
            <a:ext cx="6400800" cy="1752600"/>
          </a:xfrm>
        </p:spPr>
        <p:txBody>
          <a:bodyPr/>
          <a:lstStyle>
            <a:lvl1pPr marL="0" indent="0" algn="ctr">
              <a:buFontTx/>
              <a:buNone/>
              <a:defRPr/>
            </a:lvl1pPr>
          </a:lstStyle>
          <a:p>
            <a:r>
              <a:rPr lang="en-US"/>
              <a:t>Click to edit Master subtitle style</a:t>
            </a:r>
          </a:p>
        </p:txBody>
      </p:sp>
      <p:sp>
        <p:nvSpPr>
          <p:cNvPr id="10" name="Rectangle 10"/>
          <p:cNvSpPr>
            <a:spLocks noGrp="1" noChangeArrowheads="1"/>
          </p:cNvSpPr>
          <p:nvPr>
            <p:ph type="dt" sz="quarter" idx="10"/>
          </p:nvPr>
        </p:nvSpPr>
        <p:spPr/>
        <p:txBody>
          <a:bodyPr/>
          <a:lstStyle>
            <a:lvl1pPr>
              <a:defRPr smtClean="0"/>
            </a:lvl1pPr>
          </a:lstStyle>
          <a:p>
            <a:pPr>
              <a:defRPr/>
            </a:pPr>
            <a:endParaRPr lang="en-US"/>
          </a:p>
        </p:txBody>
      </p:sp>
      <p:sp>
        <p:nvSpPr>
          <p:cNvPr id="11" name="Rectangle 11"/>
          <p:cNvSpPr>
            <a:spLocks noGrp="1" noChangeArrowheads="1"/>
          </p:cNvSpPr>
          <p:nvPr>
            <p:ph type="ftr" sz="quarter" idx="11"/>
          </p:nvPr>
        </p:nvSpPr>
        <p:spPr>
          <a:xfrm>
            <a:off x="3200400" y="6399213"/>
            <a:ext cx="3581400" cy="457200"/>
          </a:xfrm>
        </p:spPr>
        <p:txBody>
          <a:bodyPr/>
          <a:lstStyle>
            <a:lvl1pPr>
              <a:defRPr smtClean="0"/>
            </a:lvl1pPr>
          </a:lstStyle>
          <a:p>
            <a:pPr>
              <a:defRPr/>
            </a:pPr>
            <a:endParaRPr lang="en-US"/>
          </a:p>
        </p:txBody>
      </p:sp>
      <p:sp>
        <p:nvSpPr>
          <p:cNvPr id="12" name="Rectangle 12"/>
          <p:cNvSpPr>
            <a:spLocks noGrp="1" noChangeArrowheads="1"/>
          </p:cNvSpPr>
          <p:nvPr>
            <p:ph type="sldNum" sz="quarter" idx="12"/>
          </p:nvPr>
        </p:nvSpPr>
        <p:spPr/>
        <p:txBody>
          <a:bodyPr/>
          <a:lstStyle>
            <a:lvl1pPr>
              <a:defRPr smtClean="0"/>
            </a:lvl1pPr>
          </a:lstStyle>
          <a:p>
            <a:pPr>
              <a:defRPr/>
            </a:pPr>
            <a:fld id="{4B79B2F2-FBA1-478E-BB1A-AD701A178198}" type="slidenum">
              <a:rPr lang="en-US"/>
              <a:pPr>
                <a:defRPr/>
              </a:pPr>
              <a:t>‹#›</a:t>
            </a:fld>
            <a:endParaRPr lang="en-US"/>
          </a:p>
        </p:txBody>
      </p:sp>
    </p:spTree>
    <p:extLst>
      <p:ext uri="{BB962C8B-B14F-4D97-AF65-F5344CB8AC3E}">
        <p14:creationId xmlns:p14="http://schemas.microsoft.com/office/powerpoint/2010/main" val="1479571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p>
        </p:txBody>
      </p:sp>
      <p:sp>
        <p:nvSpPr>
          <p:cNvPr id="6" name="Rectangle 12"/>
          <p:cNvSpPr>
            <a:spLocks noGrp="1" noChangeArrowheads="1"/>
          </p:cNvSpPr>
          <p:nvPr>
            <p:ph type="sldNum" sz="quarter" idx="12"/>
          </p:nvPr>
        </p:nvSpPr>
        <p:spPr>
          <a:ln/>
        </p:spPr>
        <p:txBody>
          <a:bodyPr/>
          <a:lstStyle>
            <a:lvl1pPr>
              <a:defRPr/>
            </a:lvl1pPr>
          </a:lstStyle>
          <a:p>
            <a:pPr>
              <a:defRPr/>
            </a:pPr>
            <a:fld id="{D9DDE999-9575-467F-B300-1006DA46769F}" type="slidenum">
              <a:rPr lang="en-US"/>
              <a:pPr>
                <a:defRPr/>
              </a:pPr>
              <a:t>‹#›</a:t>
            </a:fld>
            <a:endParaRPr lang="en-US"/>
          </a:p>
        </p:txBody>
      </p:sp>
    </p:spTree>
    <p:extLst>
      <p:ext uri="{BB962C8B-B14F-4D97-AF65-F5344CB8AC3E}">
        <p14:creationId xmlns:p14="http://schemas.microsoft.com/office/powerpoint/2010/main" val="1180831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p>
        </p:txBody>
      </p:sp>
      <p:sp>
        <p:nvSpPr>
          <p:cNvPr id="6" name="Rectangle 12"/>
          <p:cNvSpPr>
            <a:spLocks noGrp="1" noChangeArrowheads="1"/>
          </p:cNvSpPr>
          <p:nvPr>
            <p:ph type="sldNum" sz="quarter" idx="12"/>
          </p:nvPr>
        </p:nvSpPr>
        <p:spPr>
          <a:ln/>
        </p:spPr>
        <p:txBody>
          <a:bodyPr/>
          <a:lstStyle>
            <a:lvl1pPr>
              <a:defRPr/>
            </a:lvl1pPr>
          </a:lstStyle>
          <a:p>
            <a:pPr>
              <a:defRPr/>
            </a:pPr>
            <a:fld id="{434A46E5-8AEF-44A0-A89A-CE96F3CF45C3}" type="slidenum">
              <a:rPr lang="en-US"/>
              <a:pPr>
                <a:defRPr/>
              </a:pPr>
              <a:t>‹#›</a:t>
            </a:fld>
            <a:endParaRPr lang="en-US"/>
          </a:p>
        </p:txBody>
      </p:sp>
    </p:spTree>
    <p:extLst>
      <p:ext uri="{BB962C8B-B14F-4D97-AF65-F5344CB8AC3E}">
        <p14:creationId xmlns:p14="http://schemas.microsoft.com/office/powerpoint/2010/main" val="3492281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p>
        </p:txBody>
      </p:sp>
      <p:sp>
        <p:nvSpPr>
          <p:cNvPr id="6" name="Rectangle 12"/>
          <p:cNvSpPr>
            <a:spLocks noGrp="1" noChangeArrowheads="1"/>
          </p:cNvSpPr>
          <p:nvPr>
            <p:ph type="sldNum" sz="quarter" idx="12"/>
          </p:nvPr>
        </p:nvSpPr>
        <p:spPr>
          <a:ln/>
        </p:spPr>
        <p:txBody>
          <a:bodyPr/>
          <a:lstStyle>
            <a:lvl1pPr>
              <a:defRPr/>
            </a:lvl1pPr>
          </a:lstStyle>
          <a:p>
            <a:pPr>
              <a:defRPr/>
            </a:pPr>
            <a:fld id="{3896D24F-0036-4EF3-80F7-B73536CAEEBB}" type="slidenum">
              <a:rPr lang="en-US"/>
              <a:pPr>
                <a:defRPr/>
              </a:pPr>
              <a:t>‹#›</a:t>
            </a:fld>
            <a:endParaRPr lang="en-US"/>
          </a:p>
        </p:txBody>
      </p:sp>
    </p:spTree>
    <p:extLst>
      <p:ext uri="{BB962C8B-B14F-4D97-AF65-F5344CB8AC3E}">
        <p14:creationId xmlns:p14="http://schemas.microsoft.com/office/powerpoint/2010/main" val="2696172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p>
        </p:txBody>
      </p:sp>
      <p:sp>
        <p:nvSpPr>
          <p:cNvPr id="6" name="Rectangle 12"/>
          <p:cNvSpPr>
            <a:spLocks noGrp="1" noChangeArrowheads="1"/>
          </p:cNvSpPr>
          <p:nvPr>
            <p:ph type="sldNum" sz="quarter" idx="12"/>
          </p:nvPr>
        </p:nvSpPr>
        <p:spPr>
          <a:ln/>
        </p:spPr>
        <p:txBody>
          <a:bodyPr/>
          <a:lstStyle>
            <a:lvl1pPr>
              <a:defRPr/>
            </a:lvl1pPr>
          </a:lstStyle>
          <a:p>
            <a:pPr>
              <a:defRPr/>
            </a:pPr>
            <a:fld id="{5D2A768F-96CB-449D-8CF0-9F3DCA395643}" type="slidenum">
              <a:rPr lang="en-US"/>
              <a:pPr>
                <a:defRPr/>
              </a:pPr>
              <a:t>‹#›</a:t>
            </a:fld>
            <a:endParaRPr lang="en-US"/>
          </a:p>
        </p:txBody>
      </p:sp>
    </p:spTree>
    <p:extLst>
      <p:ext uri="{BB962C8B-B14F-4D97-AF65-F5344CB8AC3E}">
        <p14:creationId xmlns:p14="http://schemas.microsoft.com/office/powerpoint/2010/main" val="3026036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a:ln/>
        </p:spPr>
        <p:txBody>
          <a:bodyPr/>
          <a:lstStyle>
            <a:lvl1pPr>
              <a:defRPr/>
            </a:lvl1pPr>
          </a:lstStyle>
          <a:p>
            <a:pPr>
              <a:defRPr/>
            </a:pPr>
            <a:endParaRPr 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p>
        </p:txBody>
      </p:sp>
      <p:sp>
        <p:nvSpPr>
          <p:cNvPr id="7" name="Rectangle 12"/>
          <p:cNvSpPr>
            <a:spLocks noGrp="1" noChangeArrowheads="1"/>
          </p:cNvSpPr>
          <p:nvPr>
            <p:ph type="sldNum" sz="quarter" idx="12"/>
          </p:nvPr>
        </p:nvSpPr>
        <p:spPr>
          <a:ln/>
        </p:spPr>
        <p:txBody>
          <a:bodyPr/>
          <a:lstStyle>
            <a:lvl1pPr>
              <a:defRPr/>
            </a:lvl1pPr>
          </a:lstStyle>
          <a:p>
            <a:pPr>
              <a:defRPr/>
            </a:pPr>
            <a:fld id="{2B9CF8C5-0D0A-4613-8F2B-C3613A9520F7}" type="slidenum">
              <a:rPr lang="en-US"/>
              <a:pPr>
                <a:defRPr/>
              </a:pPr>
              <a:t>‹#›</a:t>
            </a:fld>
            <a:endParaRPr lang="en-US"/>
          </a:p>
        </p:txBody>
      </p:sp>
    </p:spTree>
    <p:extLst>
      <p:ext uri="{BB962C8B-B14F-4D97-AF65-F5344CB8AC3E}">
        <p14:creationId xmlns:p14="http://schemas.microsoft.com/office/powerpoint/2010/main" val="328404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sz="half" idx="10"/>
          </p:nvPr>
        </p:nvSpPr>
        <p:spPr>
          <a:ln/>
        </p:spPr>
        <p:txBody>
          <a:bodyPr/>
          <a:lstStyle>
            <a:lvl1pPr>
              <a:defRPr/>
            </a:lvl1pPr>
          </a:lstStyle>
          <a:p>
            <a:pPr>
              <a:defRPr/>
            </a:pPr>
            <a:endParaRPr lang="en-US"/>
          </a:p>
        </p:txBody>
      </p:sp>
      <p:sp>
        <p:nvSpPr>
          <p:cNvPr id="8" name="Rectangle 11"/>
          <p:cNvSpPr>
            <a:spLocks noGrp="1" noChangeArrowheads="1"/>
          </p:cNvSpPr>
          <p:nvPr>
            <p:ph type="ftr" sz="quarter" idx="11"/>
          </p:nvPr>
        </p:nvSpPr>
        <p:spPr>
          <a:ln/>
        </p:spPr>
        <p:txBody>
          <a:bodyPr/>
          <a:lstStyle>
            <a:lvl1pPr>
              <a:defRPr/>
            </a:lvl1pPr>
          </a:lstStyle>
          <a:p>
            <a:pPr>
              <a:defRPr/>
            </a:pPr>
            <a:endParaRPr lang="en-US"/>
          </a:p>
        </p:txBody>
      </p:sp>
      <p:sp>
        <p:nvSpPr>
          <p:cNvPr id="9" name="Rectangle 12"/>
          <p:cNvSpPr>
            <a:spLocks noGrp="1" noChangeArrowheads="1"/>
          </p:cNvSpPr>
          <p:nvPr>
            <p:ph type="sldNum" sz="quarter" idx="12"/>
          </p:nvPr>
        </p:nvSpPr>
        <p:spPr>
          <a:ln/>
        </p:spPr>
        <p:txBody>
          <a:bodyPr/>
          <a:lstStyle>
            <a:lvl1pPr>
              <a:defRPr/>
            </a:lvl1pPr>
          </a:lstStyle>
          <a:p>
            <a:pPr>
              <a:defRPr/>
            </a:pPr>
            <a:fld id="{72A9D743-6BB6-40CB-AE80-81AE3C829546}" type="slidenum">
              <a:rPr lang="en-US"/>
              <a:pPr>
                <a:defRPr/>
              </a:pPr>
              <a:t>‹#›</a:t>
            </a:fld>
            <a:endParaRPr lang="en-US"/>
          </a:p>
        </p:txBody>
      </p:sp>
    </p:spTree>
    <p:extLst>
      <p:ext uri="{BB962C8B-B14F-4D97-AF65-F5344CB8AC3E}">
        <p14:creationId xmlns:p14="http://schemas.microsoft.com/office/powerpoint/2010/main" val="388681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US"/>
          </a:p>
        </p:txBody>
      </p:sp>
      <p:sp>
        <p:nvSpPr>
          <p:cNvPr id="4" name="Rectangle 11"/>
          <p:cNvSpPr>
            <a:spLocks noGrp="1" noChangeArrowheads="1"/>
          </p:cNvSpPr>
          <p:nvPr>
            <p:ph type="ftr" sz="quarter" idx="11"/>
          </p:nvPr>
        </p:nvSpPr>
        <p:spPr>
          <a:ln/>
        </p:spPr>
        <p:txBody>
          <a:bodyPr/>
          <a:lstStyle>
            <a:lvl1pPr>
              <a:defRPr/>
            </a:lvl1pPr>
          </a:lstStyle>
          <a:p>
            <a:pPr>
              <a:defRPr/>
            </a:pPr>
            <a:endParaRPr lang="en-US"/>
          </a:p>
        </p:txBody>
      </p:sp>
      <p:sp>
        <p:nvSpPr>
          <p:cNvPr id="5" name="Rectangle 12"/>
          <p:cNvSpPr>
            <a:spLocks noGrp="1" noChangeArrowheads="1"/>
          </p:cNvSpPr>
          <p:nvPr>
            <p:ph type="sldNum" sz="quarter" idx="12"/>
          </p:nvPr>
        </p:nvSpPr>
        <p:spPr>
          <a:ln/>
        </p:spPr>
        <p:txBody>
          <a:bodyPr/>
          <a:lstStyle>
            <a:lvl1pPr>
              <a:defRPr/>
            </a:lvl1pPr>
          </a:lstStyle>
          <a:p>
            <a:pPr>
              <a:defRPr/>
            </a:pPr>
            <a:fld id="{C9E8BA4B-BD7A-42B3-8554-36886536823F}" type="slidenum">
              <a:rPr lang="en-US"/>
              <a:pPr>
                <a:defRPr/>
              </a:pPr>
              <a:t>‹#›</a:t>
            </a:fld>
            <a:endParaRPr lang="en-US"/>
          </a:p>
        </p:txBody>
      </p:sp>
    </p:spTree>
    <p:extLst>
      <p:ext uri="{BB962C8B-B14F-4D97-AF65-F5344CB8AC3E}">
        <p14:creationId xmlns:p14="http://schemas.microsoft.com/office/powerpoint/2010/main" val="2556996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p>
        </p:txBody>
      </p:sp>
      <p:sp>
        <p:nvSpPr>
          <p:cNvPr id="3" name="Rectangle 11"/>
          <p:cNvSpPr>
            <a:spLocks noGrp="1" noChangeArrowheads="1"/>
          </p:cNvSpPr>
          <p:nvPr>
            <p:ph type="ftr" sz="quarter" idx="11"/>
          </p:nvPr>
        </p:nvSpPr>
        <p:spPr>
          <a:ln/>
        </p:spPr>
        <p:txBody>
          <a:bodyPr/>
          <a:lstStyle>
            <a:lvl1pPr>
              <a:defRPr/>
            </a:lvl1pPr>
          </a:lstStyle>
          <a:p>
            <a:pPr>
              <a:defRPr/>
            </a:pPr>
            <a:endParaRPr lang="en-US"/>
          </a:p>
        </p:txBody>
      </p:sp>
      <p:sp>
        <p:nvSpPr>
          <p:cNvPr id="4" name="Rectangle 12"/>
          <p:cNvSpPr>
            <a:spLocks noGrp="1" noChangeArrowheads="1"/>
          </p:cNvSpPr>
          <p:nvPr>
            <p:ph type="sldNum" sz="quarter" idx="12"/>
          </p:nvPr>
        </p:nvSpPr>
        <p:spPr>
          <a:ln/>
        </p:spPr>
        <p:txBody>
          <a:bodyPr/>
          <a:lstStyle>
            <a:lvl1pPr>
              <a:defRPr/>
            </a:lvl1pPr>
          </a:lstStyle>
          <a:p>
            <a:pPr>
              <a:defRPr/>
            </a:pPr>
            <a:fld id="{6DEA2B67-116B-4564-B47E-9EB2A29023F5}" type="slidenum">
              <a:rPr lang="en-US"/>
              <a:pPr>
                <a:defRPr/>
              </a:pPr>
              <a:t>‹#›</a:t>
            </a:fld>
            <a:endParaRPr lang="en-US"/>
          </a:p>
        </p:txBody>
      </p:sp>
    </p:spTree>
    <p:extLst>
      <p:ext uri="{BB962C8B-B14F-4D97-AF65-F5344CB8AC3E}">
        <p14:creationId xmlns:p14="http://schemas.microsoft.com/office/powerpoint/2010/main" val="1457247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p>
        </p:txBody>
      </p:sp>
      <p:sp>
        <p:nvSpPr>
          <p:cNvPr id="7" name="Rectangle 12"/>
          <p:cNvSpPr>
            <a:spLocks noGrp="1" noChangeArrowheads="1"/>
          </p:cNvSpPr>
          <p:nvPr>
            <p:ph type="sldNum" sz="quarter" idx="12"/>
          </p:nvPr>
        </p:nvSpPr>
        <p:spPr>
          <a:ln/>
        </p:spPr>
        <p:txBody>
          <a:bodyPr/>
          <a:lstStyle>
            <a:lvl1pPr>
              <a:defRPr/>
            </a:lvl1pPr>
          </a:lstStyle>
          <a:p>
            <a:pPr>
              <a:defRPr/>
            </a:pPr>
            <a:fld id="{6DC28321-9E09-4336-93CC-D4B511458375}" type="slidenum">
              <a:rPr lang="en-US"/>
              <a:pPr>
                <a:defRPr/>
              </a:pPr>
              <a:t>‹#›</a:t>
            </a:fld>
            <a:endParaRPr lang="en-US"/>
          </a:p>
        </p:txBody>
      </p:sp>
    </p:spTree>
    <p:extLst>
      <p:ext uri="{BB962C8B-B14F-4D97-AF65-F5344CB8AC3E}">
        <p14:creationId xmlns:p14="http://schemas.microsoft.com/office/powerpoint/2010/main" val="455010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p>
        </p:txBody>
      </p:sp>
      <p:sp>
        <p:nvSpPr>
          <p:cNvPr id="7" name="Rectangle 12"/>
          <p:cNvSpPr>
            <a:spLocks noGrp="1" noChangeArrowheads="1"/>
          </p:cNvSpPr>
          <p:nvPr>
            <p:ph type="sldNum" sz="quarter" idx="12"/>
          </p:nvPr>
        </p:nvSpPr>
        <p:spPr>
          <a:ln/>
        </p:spPr>
        <p:txBody>
          <a:bodyPr/>
          <a:lstStyle>
            <a:lvl1pPr>
              <a:defRPr/>
            </a:lvl1pPr>
          </a:lstStyle>
          <a:p>
            <a:pPr>
              <a:defRPr/>
            </a:pPr>
            <a:fld id="{2074605D-A3B4-4730-BEB5-0B2A49238E96}" type="slidenum">
              <a:rPr lang="en-US"/>
              <a:pPr>
                <a:defRPr/>
              </a:pPr>
              <a:t>‹#›</a:t>
            </a:fld>
            <a:endParaRPr lang="en-US"/>
          </a:p>
        </p:txBody>
      </p:sp>
    </p:spTree>
    <p:extLst>
      <p:ext uri="{BB962C8B-B14F-4D97-AF65-F5344CB8AC3E}">
        <p14:creationId xmlns:p14="http://schemas.microsoft.com/office/powerpoint/2010/main" val="1646331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8763" cy="6856413"/>
            <a:chOff x="0" y="0"/>
            <a:chExt cx="5763" cy="4319"/>
          </a:xfrm>
        </p:grpSpPr>
        <p:sp>
          <p:nvSpPr>
            <p:cNvPr id="7171" name="Rectangle 3"/>
            <p:cNvSpPr>
              <a:spLocks noChangeArrowheads="1"/>
            </p:cNvSpPr>
            <p:nvPr/>
          </p:nvSpPr>
          <p:spPr bwMode="ltGray">
            <a:xfrm>
              <a:off x="0" y="0"/>
              <a:ext cx="528" cy="4319"/>
            </a:xfrm>
            <a:prstGeom prst="rect">
              <a:avLst/>
            </a:prstGeom>
            <a:gradFill rotWithShape="0">
              <a:gsLst>
                <a:gs pos="0">
                  <a:srgbClr val="000000"/>
                </a:gs>
                <a:gs pos="50000">
                  <a:srgbClr val="000000">
                    <a:gamma/>
                    <a:tint val="0"/>
                    <a:invGamma/>
                  </a:srgbClr>
                </a:gs>
                <a:gs pos="100000">
                  <a:srgbClr val="000000"/>
                </a:gs>
              </a:gsLst>
              <a:lin ang="5400000" scaled="1"/>
            </a:gradFill>
            <a:ln w="9525">
              <a:noFill/>
              <a:miter lim="800000"/>
              <a:headEnd/>
              <a:tailEnd/>
            </a:ln>
            <a:effectLst/>
          </p:spPr>
          <p:txBody>
            <a:bodyPr wrap="none" anchor="ctr"/>
            <a:lstStyle/>
            <a:p>
              <a:pPr>
                <a:defRPr/>
              </a:pPr>
              <a:endParaRPr lang="en-US"/>
            </a:p>
          </p:txBody>
        </p:sp>
        <p:sp>
          <p:nvSpPr>
            <p:cNvPr id="7172" name="Line 4"/>
            <p:cNvSpPr>
              <a:spLocks noChangeShapeType="1"/>
            </p:cNvSpPr>
            <p:nvPr/>
          </p:nvSpPr>
          <p:spPr bwMode="ltGray">
            <a:xfrm>
              <a:off x="0" y="231"/>
              <a:ext cx="5763" cy="0"/>
            </a:xfrm>
            <a:prstGeom prst="line">
              <a:avLst/>
            </a:prstGeom>
            <a:noFill/>
            <a:ln w="12700">
              <a:solidFill>
                <a:schemeClr val="folHlink"/>
              </a:solidFill>
              <a:round/>
              <a:headEnd type="none" w="sm" len="sm"/>
              <a:tailEnd type="none" w="sm" len="sm"/>
            </a:ln>
            <a:effectLst/>
          </p:spPr>
          <p:txBody>
            <a:bodyPr/>
            <a:lstStyle/>
            <a:p>
              <a:pPr>
                <a:defRPr/>
              </a:pPr>
              <a:endParaRPr lang="en-US"/>
            </a:p>
          </p:txBody>
        </p:sp>
        <p:sp>
          <p:nvSpPr>
            <p:cNvPr id="7173" name="Line 5"/>
            <p:cNvSpPr>
              <a:spLocks noChangeShapeType="1"/>
            </p:cNvSpPr>
            <p:nvPr/>
          </p:nvSpPr>
          <p:spPr bwMode="black">
            <a:xfrm>
              <a:off x="0" y="285"/>
              <a:ext cx="5760" cy="0"/>
            </a:xfrm>
            <a:prstGeom prst="line">
              <a:avLst/>
            </a:prstGeom>
            <a:noFill/>
            <a:ln w="12700">
              <a:solidFill>
                <a:schemeClr val="tx1"/>
              </a:solidFill>
              <a:round/>
              <a:headEnd type="none" w="sm" len="sm"/>
              <a:tailEnd type="none" w="sm" len="sm"/>
            </a:ln>
            <a:effectLst/>
          </p:spPr>
          <p:txBody>
            <a:bodyPr/>
            <a:lstStyle/>
            <a:p>
              <a:pPr>
                <a:defRPr/>
              </a:pPr>
              <a:endParaRPr lang="en-US"/>
            </a:p>
          </p:txBody>
        </p:sp>
        <p:sp>
          <p:nvSpPr>
            <p:cNvPr id="7174" name="Line 6"/>
            <p:cNvSpPr>
              <a:spLocks noChangeShapeType="1"/>
            </p:cNvSpPr>
            <p:nvPr/>
          </p:nvSpPr>
          <p:spPr bwMode="black">
            <a:xfrm>
              <a:off x="0" y="3972"/>
              <a:ext cx="5763" cy="0"/>
            </a:xfrm>
            <a:prstGeom prst="line">
              <a:avLst/>
            </a:prstGeom>
            <a:noFill/>
            <a:ln w="12700">
              <a:solidFill>
                <a:schemeClr val="tx1"/>
              </a:solidFill>
              <a:round/>
              <a:headEnd type="none" w="sm" len="sm"/>
              <a:tailEnd type="none" w="sm" len="sm"/>
            </a:ln>
            <a:effectLst/>
          </p:spPr>
          <p:txBody>
            <a:bodyPr/>
            <a:lstStyle/>
            <a:p>
              <a:pPr>
                <a:defRPr/>
              </a:pPr>
              <a:endParaRPr lang="en-US"/>
            </a:p>
          </p:txBody>
        </p:sp>
        <p:sp>
          <p:nvSpPr>
            <p:cNvPr id="7175" name="Line 7"/>
            <p:cNvSpPr>
              <a:spLocks noChangeShapeType="1"/>
            </p:cNvSpPr>
            <p:nvPr/>
          </p:nvSpPr>
          <p:spPr bwMode="ltGray">
            <a:xfrm>
              <a:off x="0" y="4044"/>
              <a:ext cx="5763" cy="0"/>
            </a:xfrm>
            <a:prstGeom prst="line">
              <a:avLst/>
            </a:prstGeom>
            <a:noFill/>
            <a:ln w="12700">
              <a:solidFill>
                <a:schemeClr val="folHlink"/>
              </a:solidFill>
              <a:round/>
              <a:headEnd type="none" w="sm" len="sm"/>
              <a:tailEnd type="none" w="sm" len="sm"/>
            </a:ln>
            <a:effectLst/>
          </p:spPr>
          <p:txBody>
            <a:bodyPr/>
            <a:lstStyle/>
            <a:p>
              <a:pPr>
                <a:defRPr/>
              </a:pPr>
              <a:endParaRPr lang="en-US"/>
            </a:p>
          </p:txBody>
        </p:sp>
      </p:grpSp>
      <p:sp>
        <p:nvSpPr>
          <p:cNvPr id="1027" name="Rectangle 8"/>
          <p:cNvSpPr>
            <a:spLocks noGrp="1" noChangeArrowheads="1"/>
          </p:cNvSpPr>
          <p:nvPr>
            <p:ph type="title"/>
          </p:nvPr>
        </p:nvSpPr>
        <p:spPr bwMode="auto">
          <a:xfrm>
            <a:off x="1066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9"/>
          <p:cNvSpPr>
            <a:spLocks noGrp="1" noChangeArrowheads="1"/>
          </p:cNvSpPr>
          <p:nvPr>
            <p:ph type="body" idx="1"/>
          </p:nvPr>
        </p:nvSpPr>
        <p:spPr bwMode="auto">
          <a:xfrm>
            <a:off x="1066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8" name="Rectangle 10"/>
          <p:cNvSpPr>
            <a:spLocks noGrp="1" noChangeArrowheads="1"/>
          </p:cNvSpPr>
          <p:nvPr>
            <p:ph type="dt" sz="half" idx="2"/>
          </p:nvPr>
        </p:nvSpPr>
        <p:spPr bwMode="auto">
          <a:xfrm>
            <a:off x="1066800" y="63992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smtClean="0"/>
            </a:lvl1pPr>
          </a:lstStyle>
          <a:p>
            <a:pPr>
              <a:defRPr/>
            </a:pPr>
            <a:endParaRPr lang="en-US"/>
          </a:p>
        </p:txBody>
      </p:sp>
      <p:sp>
        <p:nvSpPr>
          <p:cNvPr id="7179" name="Rectangle 11"/>
          <p:cNvSpPr>
            <a:spLocks noGrp="1" noChangeArrowheads="1"/>
          </p:cNvSpPr>
          <p:nvPr>
            <p:ph type="ftr" sz="quarter" idx="3"/>
          </p:nvPr>
        </p:nvSpPr>
        <p:spPr bwMode="auto">
          <a:xfrm>
            <a:off x="3505200" y="6399213"/>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smtClean="0"/>
            </a:lvl1pPr>
          </a:lstStyle>
          <a:p>
            <a:pPr>
              <a:defRPr/>
            </a:pPr>
            <a:endParaRPr lang="en-US"/>
          </a:p>
        </p:txBody>
      </p:sp>
      <p:sp>
        <p:nvSpPr>
          <p:cNvPr id="7180" name="Rectangle 12"/>
          <p:cNvSpPr>
            <a:spLocks noGrp="1" noChangeArrowheads="1"/>
          </p:cNvSpPr>
          <p:nvPr>
            <p:ph type="sldNum" sz="quarter" idx="4"/>
          </p:nvPr>
        </p:nvSpPr>
        <p:spPr bwMode="auto">
          <a:xfrm>
            <a:off x="6934200" y="63992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smtClean="0"/>
            </a:lvl1pPr>
          </a:lstStyle>
          <a:p>
            <a:pPr>
              <a:defRPr/>
            </a:pPr>
            <a:fld id="{69BF239E-CA36-4C1D-92A8-1BCA2D4137AF}"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74"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rtl="0" eaLnBrk="0" fontAlgn="base" hangingPunct="0">
        <a:spcBef>
          <a:spcPct val="0"/>
        </a:spcBef>
        <a:spcAft>
          <a:spcPct val="0"/>
        </a:spcAft>
        <a:defRPr sz="4400" i="1">
          <a:solidFill>
            <a:schemeClr val="tx2"/>
          </a:solidFill>
          <a:latin typeface="+mj-lt"/>
          <a:ea typeface="+mj-ea"/>
          <a:cs typeface="+mj-cs"/>
        </a:defRPr>
      </a:lvl1pPr>
      <a:lvl2pPr algn="l" rtl="0" eaLnBrk="0" fontAlgn="base" hangingPunct="0">
        <a:spcBef>
          <a:spcPct val="0"/>
        </a:spcBef>
        <a:spcAft>
          <a:spcPct val="0"/>
        </a:spcAft>
        <a:defRPr sz="4400" i="1">
          <a:solidFill>
            <a:schemeClr val="tx2"/>
          </a:solidFill>
          <a:latin typeface="Arial" pitchFamily="34" charset="0"/>
        </a:defRPr>
      </a:lvl2pPr>
      <a:lvl3pPr algn="l" rtl="0" eaLnBrk="0" fontAlgn="base" hangingPunct="0">
        <a:spcBef>
          <a:spcPct val="0"/>
        </a:spcBef>
        <a:spcAft>
          <a:spcPct val="0"/>
        </a:spcAft>
        <a:defRPr sz="4400" i="1">
          <a:solidFill>
            <a:schemeClr val="tx2"/>
          </a:solidFill>
          <a:latin typeface="Arial" pitchFamily="34" charset="0"/>
        </a:defRPr>
      </a:lvl3pPr>
      <a:lvl4pPr algn="l" rtl="0" eaLnBrk="0" fontAlgn="base" hangingPunct="0">
        <a:spcBef>
          <a:spcPct val="0"/>
        </a:spcBef>
        <a:spcAft>
          <a:spcPct val="0"/>
        </a:spcAft>
        <a:defRPr sz="4400" i="1">
          <a:solidFill>
            <a:schemeClr val="tx2"/>
          </a:solidFill>
          <a:latin typeface="Arial" pitchFamily="34" charset="0"/>
        </a:defRPr>
      </a:lvl4pPr>
      <a:lvl5pPr algn="l" rtl="0" eaLnBrk="0" fontAlgn="base" hangingPunct="0">
        <a:spcBef>
          <a:spcPct val="0"/>
        </a:spcBef>
        <a:spcAft>
          <a:spcPct val="0"/>
        </a:spcAft>
        <a:defRPr sz="4400" i="1">
          <a:solidFill>
            <a:schemeClr val="tx2"/>
          </a:solidFill>
          <a:latin typeface="Arial" pitchFamily="34" charset="0"/>
        </a:defRPr>
      </a:lvl5pPr>
      <a:lvl6pPr marL="457200" algn="l" rtl="0" eaLnBrk="0" fontAlgn="base" hangingPunct="0">
        <a:spcBef>
          <a:spcPct val="0"/>
        </a:spcBef>
        <a:spcAft>
          <a:spcPct val="0"/>
        </a:spcAft>
        <a:defRPr sz="4400" i="1">
          <a:solidFill>
            <a:schemeClr val="tx2"/>
          </a:solidFill>
          <a:latin typeface="Arial" pitchFamily="34" charset="0"/>
        </a:defRPr>
      </a:lvl6pPr>
      <a:lvl7pPr marL="914400" algn="l" rtl="0" eaLnBrk="0" fontAlgn="base" hangingPunct="0">
        <a:spcBef>
          <a:spcPct val="0"/>
        </a:spcBef>
        <a:spcAft>
          <a:spcPct val="0"/>
        </a:spcAft>
        <a:defRPr sz="4400" i="1">
          <a:solidFill>
            <a:schemeClr val="tx2"/>
          </a:solidFill>
          <a:latin typeface="Arial" pitchFamily="34" charset="0"/>
        </a:defRPr>
      </a:lvl7pPr>
      <a:lvl8pPr marL="1371600" algn="l" rtl="0" eaLnBrk="0" fontAlgn="base" hangingPunct="0">
        <a:spcBef>
          <a:spcPct val="0"/>
        </a:spcBef>
        <a:spcAft>
          <a:spcPct val="0"/>
        </a:spcAft>
        <a:defRPr sz="4400" i="1">
          <a:solidFill>
            <a:schemeClr val="tx2"/>
          </a:solidFill>
          <a:latin typeface="Arial" pitchFamily="34" charset="0"/>
        </a:defRPr>
      </a:lvl8pPr>
      <a:lvl9pPr marL="1828800" algn="l" rtl="0" eaLnBrk="0" fontAlgn="base" hangingPunct="0">
        <a:spcBef>
          <a:spcPct val="0"/>
        </a:spcBef>
        <a:spcAft>
          <a:spcPct val="0"/>
        </a:spcAft>
        <a:defRPr sz="4400" i="1">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defRPr>
      </a:lvl2pPr>
      <a:lvl3pPr marL="1143000" indent="-228600" algn="l" rtl="0" eaLnBrk="0" fontAlgn="base" hangingPunct="0">
        <a:spcBef>
          <a:spcPct val="20000"/>
        </a:spcBef>
        <a:spcAft>
          <a:spcPct val="0"/>
        </a:spcAft>
        <a:buClr>
          <a:schemeClr val="hlink"/>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latin typeface="+mn-lt"/>
        </a:defRPr>
      </a:lvl5pPr>
      <a:lvl6pPr marL="2514600" indent="-228600" algn="l" rtl="0" eaLnBrk="0" fontAlgn="base" hangingPunct="0">
        <a:spcBef>
          <a:spcPct val="20000"/>
        </a:spcBef>
        <a:spcAft>
          <a:spcPct val="0"/>
        </a:spcAft>
        <a:buClr>
          <a:schemeClr val="hlink"/>
        </a:buClr>
        <a:buChar char="•"/>
        <a:defRPr sz="2000">
          <a:solidFill>
            <a:schemeClr val="tx1"/>
          </a:solidFill>
          <a:latin typeface="+mn-lt"/>
        </a:defRPr>
      </a:lvl6pPr>
      <a:lvl7pPr marL="2971800" indent="-228600" algn="l" rtl="0" eaLnBrk="0" fontAlgn="base" hangingPunct="0">
        <a:spcBef>
          <a:spcPct val="20000"/>
        </a:spcBef>
        <a:spcAft>
          <a:spcPct val="0"/>
        </a:spcAft>
        <a:buClr>
          <a:schemeClr val="hlink"/>
        </a:buClr>
        <a:buChar char="•"/>
        <a:defRPr sz="2000">
          <a:solidFill>
            <a:schemeClr val="tx1"/>
          </a:solidFill>
          <a:latin typeface="+mn-lt"/>
        </a:defRPr>
      </a:lvl7pPr>
      <a:lvl8pPr marL="3429000" indent="-228600" algn="l" rtl="0" eaLnBrk="0" fontAlgn="base" hangingPunct="0">
        <a:spcBef>
          <a:spcPct val="20000"/>
        </a:spcBef>
        <a:spcAft>
          <a:spcPct val="0"/>
        </a:spcAft>
        <a:buClr>
          <a:schemeClr val="hlink"/>
        </a:buClr>
        <a:buChar char="•"/>
        <a:defRPr sz="2000">
          <a:solidFill>
            <a:schemeClr val="tx1"/>
          </a:solidFill>
          <a:latin typeface="+mn-lt"/>
        </a:defRPr>
      </a:lvl8pPr>
      <a:lvl9pPr marL="3886200" indent="-228600" algn="l" rtl="0" eaLnBrk="0" fontAlgn="base" hangingPunct="0">
        <a:spcBef>
          <a:spcPct val="20000"/>
        </a:spcBef>
        <a:spcAft>
          <a:spcPct val="0"/>
        </a:spcAft>
        <a:buClr>
          <a:schemeClr val="hlink"/>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hemeOverride" Target="../theme/themeOverride1.xml"/><Relationship Id="rId4" Type="http://schemas.openxmlformats.org/officeDocument/2006/relationships/hyperlink" Target="http://www.ch-of-christ.beaverton.or.us/Family_Crisis_Prevention.htm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hemeOverride" Target="../theme/themeOverride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505200" y="1524000"/>
            <a:ext cx="5638800" cy="1143000"/>
          </a:xfrm>
        </p:spPr>
        <p:txBody>
          <a:bodyPr/>
          <a:lstStyle/>
          <a:p>
            <a:r>
              <a:rPr lang="en-US" altLang="en-US" i="0" smtClean="0"/>
              <a:t>peace-preserving</a:t>
            </a:r>
            <a:br>
              <a:rPr lang="en-US" altLang="en-US" i="0" smtClean="0"/>
            </a:br>
            <a:r>
              <a:rPr lang="en-US" altLang="en-US" i="0" smtClean="0"/>
              <a:t>problem-preventing</a:t>
            </a:r>
          </a:p>
        </p:txBody>
      </p:sp>
      <p:sp>
        <p:nvSpPr>
          <p:cNvPr id="3075" name="Rectangle 3"/>
          <p:cNvSpPr>
            <a:spLocks noGrp="1" noChangeArrowheads="1"/>
          </p:cNvSpPr>
          <p:nvPr>
            <p:ph type="subTitle" idx="1"/>
          </p:nvPr>
        </p:nvSpPr>
        <p:spPr>
          <a:xfrm>
            <a:off x="1066800" y="3962400"/>
            <a:ext cx="7848600" cy="2209800"/>
          </a:xfrm>
          <a:noFill/>
          <a:ln>
            <a:solidFill>
              <a:schemeClr val="tx1"/>
            </a:solidFill>
            <a:miter lim="800000"/>
            <a:headEnd/>
            <a:tailEnd/>
          </a:ln>
        </p:spPr>
        <p:txBody>
          <a:bodyPr/>
          <a:lstStyle/>
          <a:p>
            <a:pPr>
              <a:lnSpc>
                <a:spcPct val="90000"/>
              </a:lnSpc>
            </a:pPr>
            <a:r>
              <a:rPr lang="en-US" altLang="en-US" sz="2800" i="1" smtClean="0"/>
              <a:t>“An ounce of prevention is worth a pound of cure”</a:t>
            </a:r>
          </a:p>
          <a:p>
            <a:pPr>
              <a:lnSpc>
                <a:spcPct val="90000"/>
              </a:lnSpc>
            </a:pPr>
            <a:r>
              <a:rPr lang="en-US" altLang="en-US" sz="2800" i="1" smtClean="0"/>
              <a:t>“Also it is not good for a soul to be without knowledge, And he sins who hastens with his feet” (Prov. 19:2)</a:t>
            </a:r>
          </a:p>
        </p:txBody>
      </p:sp>
      <p:sp>
        <p:nvSpPr>
          <p:cNvPr id="3076" name="WordArt 4" descr="Narrow vertical"/>
          <p:cNvSpPr>
            <a:spLocks noChangeArrowheads="1" noChangeShapeType="1" noTextEdit="1"/>
          </p:cNvSpPr>
          <p:nvPr/>
        </p:nvSpPr>
        <p:spPr bwMode="auto">
          <a:xfrm>
            <a:off x="1066800" y="533400"/>
            <a:ext cx="2076450" cy="2743200"/>
          </a:xfrm>
          <a:prstGeom prst="rect">
            <a:avLst/>
          </a:prstGeom>
        </p:spPr>
        <p:txBody>
          <a:bodyPr wrap="none" fromWordArt="1">
            <a:prstTxWarp prst="textInflateTop">
              <a:avLst>
                <a:gd name="adj" fmla="val 31917"/>
              </a:avLst>
            </a:prstTxWarp>
          </a:bodyPr>
          <a:lstStyle/>
          <a:p>
            <a:pPr algn="ctr"/>
            <a:r>
              <a:rPr lang="en-US" sz="3600" kern="10" normalizeH="1"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Black"/>
              </a:rPr>
              <a:t>THE </a:t>
            </a:r>
          </a:p>
          <a:p>
            <a:pPr algn="ctr"/>
            <a:r>
              <a:rPr lang="en-US" sz="3600" kern="10" normalizeH="1" dirty="0"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Black"/>
              </a:rPr>
              <a:t>FAMILY</a:t>
            </a:r>
            <a:endParaRPr lang="en-US" sz="3600" kern="10" normalizeH="1"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Black"/>
            </a:endParaRPr>
          </a:p>
        </p:txBody>
      </p:sp>
      <p:sp>
        <p:nvSpPr>
          <p:cNvPr id="5" name="TextBox 4"/>
          <p:cNvSpPr txBox="1"/>
          <p:nvPr/>
        </p:nvSpPr>
        <p:spPr>
          <a:xfrm>
            <a:off x="3581400" y="2907268"/>
            <a:ext cx="1627369" cy="369332"/>
          </a:xfrm>
          <a:prstGeom prst="rect">
            <a:avLst/>
          </a:prstGeom>
          <a:noFill/>
        </p:spPr>
        <p:txBody>
          <a:bodyPr wrap="none" rtlCol="0">
            <a:spAutoFit/>
          </a:bodyPr>
          <a:lstStyle/>
          <a:p>
            <a:r>
              <a:rPr lang="en-US" dirty="0" smtClean="0"/>
              <a:t>part 2:  </a:t>
            </a:r>
            <a:r>
              <a:rPr lang="en-US" i="1" spc="300" dirty="0" smtClean="0"/>
              <a:t>myths</a:t>
            </a: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smtClean="0"/>
              <a:t>Marriage Myths</a:t>
            </a:r>
          </a:p>
        </p:txBody>
      </p:sp>
      <p:sp>
        <p:nvSpPr>
          <p:cNvPr id="29699" name="Rectangle 3"/>
          <p:cNvSpPr>
            <a:spLocks noGrp="1" noChangeArrowheads="1"/>
          </p:cNvSpPr>
          <p:nvPr>
            <p:ph type="body" idx="1"/>
          </p:nvPr>
        </p:nvSpPr>
        <p:spPr>
          <a:xfrm>
            <a:off x="1066800" y="1981200"/>
            <a:ext cx="7772400" cy="4267200"/>
          </a:xfrm>
        </p:spPr>
        <p:txBody>
          <a:bodyPr>
            <a:normAutofit fontScale="92500" lnSpcReduction="10000"/>
          </a:bodyPr>
          <a:lstStyle/>
          <a:p>
            <a:pPr marL="609600" indent="-609600">
              <a:buClr>
                <a:schemeClr val="tx2"/>
              </a:buClr>
              <a:buFontTx/>
              <a:buAutoNum type="arabicPeriod"/>
            </a:pPr>
            <a:r>
              <a:rPr lang="en-US" altLang="en-US" sz="3600" dirty="0" smtClean="0"/>
              <a:t>looking for the perfect person </a:t>
            </a:r>
          </a:p>
          <a:p>
            <a:pPr marL="990600" lvl="1" indent="-533400">
              <a:buClr>
                <a:schemeClr val="tx2"/>
              </a:buClr>
            </a:pPr>
            <a:r>
              <a:rPr lang="en-US" altLang="en-US" sz="3200" dirty="0" smtClean="0"/>
              <a:t>Rom. 3:20-23; Eph. 4:2</a:t>
            </a:r>
          </a:p>
          <a:p>
            <a:pPr marL="609600" indent="-609600">
              <a:buClr>
                <a:schemeClr val="tx2"/>
              </a:buClr>
              <a:buFontTx/>
              <a:buAutoNum type="arabicPeriod"/>
            </a:pPr>
            <a:r>
              <a:rPr lang="en-US" altLang="en-US" sz="3600" dirty="0" smtClean="0"/>
              <a:t>Looking for the perfect </a:t>
            </a:r>
            <a:r>
              <a:rPr lang="en-US" altLang="en-US" sz="3600" i="1" dirty="0" smtClean="0"/>
              <a:t>looking</a:t>
            </a:r>
            <a:r>
              <a:rPr lang="en-US" altLang="en-US" sz="3600" dirty="0" smtClean="0"/>
              <a:t> person</a:t>
            </a:r>
          </a:p>
          <a:p>
            <a:pPr marL="990600" lvl="1" indent="-533400">
              <a:buClr>
                <a:schemeClr val="tx2"/>
              </a:buClr>
            </a:pPr>
            <a:r>
              <a:rPr lang="en-US" altLang="en-US" sz="3200" dirty="0" smtClean="0"/>
              <a:t>Prov. 31:30</a:t>
            </a:r>
          </a:p>
          <a:p>
            <a:pPr marL="609600" indent="-609600">
              <a:buClr>
                <a:schemeClr val="tx2"/>
              </a:buClr>
              <a:buFontTx/>
              <a:buAutoNum type="arabicPeriod"/>
            </a:pPr>
            <a:r>
              <a:rPr lang="en-US" altLang="en-US" sz="3600" dirty="0" smtClean="0"/>
              <a:t>good marriages are simply a matter of luck</a:t>
            </a:r>
          </a:p>
          <a:p>
            <a:pPr marL="990600" lvl="1" indent="-533400">
              <a:buClr>
                <a:schemeClr val="tx2"/>
              </a:buClr>
            </a:pPr>
            <a:r>
              <a:rPr lang="en-US" altLang="en-US" sz="3200" dirty="0" smtClean="0"/>
              <a:t>Pr. 25:15; Ps. 109:17, 18</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slide(fromBottom)">
                                      <p:cBhvr>
                                        <p:cTn id="7" dur="500"/>
                                        <p:tgtEl>
                                          <p:spTgt spid="29699">
                                            <p:txEl>
                                              <p:pRg st="0" end="0"/>
                                            </p:txEl>
                                          </p:spTgt>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9699">
                                            <p:txEl>
                                              <p:pRg st="1" end="1"/>
                                            </p:txEl>
                                          </p:spTgt>
                                        </p:tgtEl>
                                        <p:attrNameLst>
                                          <p:attrName>style.visibility</p:attrName>
                                        </p:attrNameLst>
                                      </p:cBhvr>
                                      <p:to>
                                        <p:strVal val="visible"/>
                                      </p:to>
                                    </p:set>
                                    <p:animEffect transition="in" filter="slide(fromBottom)">
                                      <p:cBhvr>
                                        <p:cTn id="10" dur="500"/>
                                        <p:tgtEl>
                                          <p:spTgt spid="2969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animEffect transition="in" filter="slide(fromBottom)">
                                      <p:cBhvr>
                                        <p:cTn id="15" dur="500"/>
                                        <p:tgtEl>
                                          <p:spTgt spid="29699">
                                            <p:txEl>
                                              <p:pRg st="2" end="2"/>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29699">
                                            <p:txEl>
                                              <p:pRg st="3" end="3"/>
                                            </p:txEl>
                                          </p:spTgt>
                                        </p:tgtEl>
                                        <p:attrNameLst>
                                          <p:attrName>style.visibility</p:attrName>
                                        </p:attrNameLst>
                                      </p:cBhvr>
                                      <p:to>
                                        <p:strVal val="visible"/>
                                      </p:to>
                                    </p:set>
                                    <p:animEffect transition="in" filter="slide(fromBottom)">
                                      <p:cBhvr>
                                        <p:cTn id="18" dur="500"/>
                                        <p:tgtEl>
                                          <p:spTgt spid="29699">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29699">
                                            <p:txEl>
                                              <p:pRg st="4" end="4"/>
                                            </p:txEl>
                                          </p:spTgt>
                                        </p:tgtEl>
                                        <p:attrNameLst>
                                          <p:attrName>style.visibility</p:attrName>
                                        </p:attrNameLst>
                                      </p:cBhvr>
                                      <p:to>
                                        <p:strVal val="visible"/>
                                      </p:to>
                                    </p:set>
                                    <p:animEffect transition="in" filter="slide(fromBottom)">
                                      <p:cBhvr>
                                        <p:cTn id="23" dur="500"/>
                                        <p:tgtEl>
                                          <p:spTgt spid="29699">
                                            <p:txEl>
                                              <p:pRg st="4" end="4"/>
                                            </p:txEl>
                                          </p:spTgt>
                                        </p:tgtEl>
                                      </p:cBhvr>
                                    </p:animEffect>
                                  </p:childTnLst>
                                </p:cTn>
                              </p:par>
                              <p:par>
                                <p:cTn id="24" presetID="12" presetClass="entr" presetSubtype="4" fill="hold" grpId="0" nodeType="withEffect">
                                  <p:stCondLst>
                                    <p:cond delay="0"/>
                                  </p:stCondLst>
                                  <p:childTnLst>
                                    <p:set>
                                      <p:cBhvr>
                                        <p:cTn id="25" dur="1" fill="hold">
                                          <p:stCondLst>
                                            <p:cond delay="0"/>
                                          </p:stCondLst>
                                        </p:cTn>
                                        <p:tgtEl>
                                          <p:spTgt spid="29699">
                                            <p:txEl>
                                              <p:pRg st="5" end="5"/>
                                            </p:txEl>
                                          </p:spTgt>
                                        </p:tgtEl>
                                        <p:attrNameLst>
                                          <p:attrName>style.visibility</p:attrName>
                                        </p:attrNameLst>
                                      </p:cBhvr>
                                      <p:to>
                                        <p:strVal val="visible"/>
                                      </p:to>
                                    </p:set>
                                    <p:animEffect transition="in" filter="slide(fromBottom)">
                                      <p:cBhvr>
                                        <p:cTn id="26" dur="500"/>
                                        <p:tgtEl>
                                          <p:spTgt spid="296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smtClean="0"/>
              <a:t>Marriage Myths</a:t>
            </a:r>
          </a:p>
        </p:txBody>
      </p:sp>
      <p:sp>
        <p:nvSpPr>
          <p:cNvPr id="31747" name="Rectangle 3"/>
          <p:cNvSpPr>
            <a:spLocks noGrp="1" noChangeArrowheads="1"/>
          </p:cNvSpPr>
          <p:nvPr>
            <p:ph type="body" idx="1"/>
          </p:nvPr>
        </p:nvSpPr>
        <p:spPr>
          <a:xfrm>
            <a:off x="1066800" y="1981200"/>
            <a:ext cx="7772400" cy="4343400"/>
          </a:xfrm>
        </p:spPr>
        <p:txBody>
          <a:bodyPr>
            <a:normAutofit/>
          </a:bodyPr>
          <a:lstStyle/>
          <a:p>
            <a:pPr marL="609600" indent="-609600">
              <a:buClr>
                <a:schemeClr val="tx2"/>
              </a:buClr>
              <a:buFontTx/>
              <a:buAutoNum type="arabicPeriod" startAt="4"/>
            </a:pPr>
            <a:r>
              <a:rPr lang="en-US" altLang="en-US" dirty="0" smtClean="0"/>
              <a:t>marry someone who will make me happy</a:t>
            </a:r>
          </a:p>
          <a:p>
            <a:pPr marL="990600" lvl="1" indent="-533400">
              <a:buClr>
                <a:schemeClr val="tx2"/>
              </a:buClr>
            </a:pPr>
            <a:r>
              <a:rPr lang="en-US" altLang="en-US" dirty="0" smtClean="0"/>
              <a:t>no person can make you happy 100% of the time</a:t>
            </a:r>
          </a:p>
          <a:p>
            <a:pPr marL="990600" lvl="1" indent="-533400">
              <a:buClr>
                <a:schemeClr val="tx2"/>
              </a:buClr>
            </a:pPr>
            <a:r>
              <a:rPr lang="en-US" altLang="en-US" dirty="0" smtClean="0"/>
              <a:t>It is common that marriages will have difficulties and challenges as is implied (Col. 3:19; Eph. 5:33)</a:t>
            </a:r>
          </a:p>
          <a:p>
            <a:pPr marL="990600" lvl="1" indent="-533400">
              <a:buClr>
                <a:schemeClr val="tx2"/>
              </a:buClr>
            </a:pPr>
            <a:r>
              <a:rPr lang="en-US" altLang="en-US" dirty="0" smtClean="0"/>
              <a:t>Not a “tick on dog” or “door mat” relationship</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slide(fromBottom)">
                                      <p:cBhvr>
                                        <p:cTn id="7" dur="500"/>
                                        <p:tgtEl>
                                          <p:spTgt spid="31747">
                                            <p:txEl>
                                              <p:pRg st="0" end="0"/>
                                            </p:txEl>
                                          </p:spTgt>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animEffect transition="in" filter="slide(fromLeft)">
                                      <p:cBhvr>
                                        <p:cTn id="11" dur="500"/>
                                        <p:tgtEl>
                                          <p:spTgt spid="31747">
                                            <p:txEl>
                                              <p:pRg st="1" end="1"/>
                                            </p:txEl>
                                          </p:spTgt>
                                        </p:tgtEl>
                                      </p:cBhvr>
                                    </p:animEffect>
                                  </p:childTnLst>
                                </p:cTn>
                              </p:par>
                            </p:childTnLst>
                          </p:cTn>
                        </p:par>
                      </p:childTnLst>
                    </p:cTn>
                  </p:par>
                  <p:par>
                    <p:cTn id="12" fill="hold">
                      <p:stCondLst>
                        <p:cond delay="indefinite"/>
                      </p:stCondLst>
                      <p:childTnLst>
                        <p:par>
                          <p:cTn id="13" fill="hold" nodeType="afterGroup">
                            <p:stCondLst>
                              <p:cond delay="0"/>
                            </p:stCondLst>
                            <p:childTnLst>
                              <p:par>
                                <p:cTn id="14" presetID="12" presetClass="entr" presetSubtype="8" fill="hold" grpId="0" nodeType="clickEffect">
                                  <p:stCondLst>
                                    <p:cond delay="0"/>
                                  </p:stCondLst>
                                  <p:childTnLst>
                                    <p:set>
                                      <p:cBhvr>
                                        <p:cTn id="15" dur="1" fill="hold">
                                          <p:stCondLst>
                                            <p:cond delay="0"/>
                                          </p:stCondLst>
                                        </p:cTn>
                                        <p:tgtEl>
                                          <p:spTgt spid="31747">
                                            <p:txEl>
                                              <p:pRg st="2" end="2"/>
                                            </p:txEl>
                                          </p:spTgt>
                                        </p:tgtEl>
                                        <p:attrNameLst>
                                          <p:attrName>style.visibility</p:attrName>
                                        </p:attrNameLst>
                                      </p:cBhvr>
                                      <p:to>
                                        <p:strVal val="visible"/>
                                      </p:to>
                                    </p:set>
                                    <p:animEffect transition="in" filter="slide(fromLeft)">
                                      <p:cBhvr>
                                        <p:cTn id="16" dur="500"/>
                                        <p:tgtEl>
                                          <p:spTgt spid="3174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8" fill="hold" grpId="0" nodeType="clickEffect">
                                  <p:stCondLst>
                                    <p:cond delay="0"/>
                                  </p:stCondLst>
                                  <p:childTnLst>
                                    <p:set>
                                      <p:cBhvr>
                                        <p:cTn id="20" dur="1" fill="hold">
                                          <p:stCondLst>
                                            <p:cond delay="0"/>
                                          </p:stCondLst>
                                        </p:cTn>
                                        <p:tgtEl>
                                          <p:spTgt spid="31747">
                                            <p:txEl>
                                              <p:pRg st="3" end="3"/>
                                            </p:txEl>
                                          </p:spTgt>
                                        </p:tgtEl>
                                        <p:attrNameLst>
                                          <p:attrName>style.visibility</p:attrName>
                                        </p:attrNameLst>
                                      </p:cBhvr>
                                      <p:to>
                                        <p:strVal val="visible"/>
                                      </p:to>
                                    </p:set>
                                    <p:animEffect transition="in" filter="slide(fromLeft)">
                                      <p:cBhvr>
                                        <p:cTn id="21" dur="500"/>
                                        <p:tgtEl>
                                          <p:spTgt spid="317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mtClean="0"/>
              <a:t>Marriage Myths</a:t>
            </a:r>
          </a:p>
        </p:txBody>
      </p:sp>
      <p:sp>
        <p:nvSpPr>
          <p:cNvPr id="15363" name="Rectangle 3"/>
          <p:cNvSpPr>
            <a:spLocks noGrp="1" noChangeArrowheads="1"/>
          </p:cNvSpPr>
          <p:nvPr>
            <p:ph type="body" idx="1"/>
          </p:nvPr>
        </p:nvSpPr>
        <p:spPr/>
        <p:txBody>
          <a:bodyPr/>
          <a:lstStyle/>
          <a:p>
            <a:pPr marL="609600" indent="-609600">
              <a:buClr>
                <a:schemeClr val="tx2"/>
              </a:buClr>
              <a:buFontTx/>
              <a:buAutoNum type="arabicPeriod" startAt="5"/>
            </a:pPr>
            <a:r>
              <a:rPr lang="en-US" altLang="en-US" sz="3600" dirty="0" smtClean="0"/>
              <a:t>I will change him/her</a:t>
            </a:r>
          </a:p>
          <a:p>
            <a:pPr marL="990600" lvl="1" indent="-533400">
              <a:buClr>
                <a:schemeClr val="tx2"/>
              </a:buClr>
            </a:pPr>
            <a:r>
              <a:rPr lang="en-US" altLang="en-US" sz="3200" dirty="0" smtClean="0"/>
              <a:t>some are attracted to one because of the challenge that one presents</a:t>
            </a:r>
          </a:p>
          <a:p>
            <a:pPr marL="990600" lvl="1" indent="-533400">
              <a:buClr>
                <a:schemeClr val="tx2"/>
              </a:buClr>
            </a:pPr>
            <a:endParaRPr lang="en-US" altLang="en-US" sz="3200"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066800" y="304800"/>
            <a:ext cx="7772400" cy="1143000"/>
          </a:xfrm>
        </p:spPr>
        <p:txBody>
          <a:bodyPr/>
          <a:lstStyle/>
          <a:p>
            <a:r>
              <a:rPr lang="en-US" altLang="en-US" dirty="0" smtClean="0"/>
              <a:t>Notable Quote:</a:t>
            </a:r>
          </a:p>
        </p:txBody>
      </p:sp>
      <p:sp>
        <p:nvSpPr>
          <p:cNvPr id="16387" name="Text Box 4"/>
          <p:cNvSpPr txBox="1">
            <a:spLocks noChangeArrowheads="1"/>
          </p:cNvSpPr>
          <p:nvPr/>
        </p:nvSpPr>
        <p:spPr bwMode="auto">
          <a:xfrm>
            <a:off x="1447800" y="1524000"/>
            <a:ext cx="739140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pPr>
              <a:spcBef>
                <a:spcPct val="50000"/>
              </a:spcBef>
            </a:pPr>
            <a:r>
              <a:rPr lang="en-US" altLang="en-US" sz="2400" b="1" dirty="0" smtClean="0">
                <a:latin typeface="Arial" pitchFamily="34" charset="0"/>
              </a:rPr>
              <a:t>At </a:t>
            </a:r>
            <a:r>
              <a:rPr lang="en-US" altLang="en-US" sz="2400" b="1" dirty="0">
                <a:latin typeface="Arial" pitchFamily="34" charset="0"/>
              </a:rPr>
              <a:t>times people become attracted to a person because that person presents a challenge. A wild boyfriend may be interesting and exciting when dating. But if a person does not demonstrate change prior to marriage, chances are they will not change after marriage. When you marry and have children you will 'desire' someone who can be responsible with money, who can hold down a job, who will help you with things around the house and with the children. The "excitement" caused by an immature mate WEARS OFF REALLY FAST. (Proverbs 12:4; 14:1; 19:13-14; 27:8</a:t>
            </a:r>
            <a:r>
              <a:rPr lang="en-US" altLang="en-US" sz="2400" b="1" dirty="0" smtClean="0">
                <a:latin typeface="Arial" pitchFamily="34" charset="0"/>
              </a:rPr>
              <a:t>).</a:t>
            </a:r>
            <a:endParaRPr lang="en-US" altLang="en-US" sz="2400" b="1" dirty="0">
              <a:latin typeface="Arial" pitchFamily="34" charset="0"/>
            </a:endParaRPr>
          </a:p>
        </p:txBody>
      </p:sp>
      <p:sp>
        <p:nvSpPr>
          <p:cNvPr id="16388" name="Text Box 5"/>
          <p:cNvSpPr txBox="1">
            <a:spLocks noChangeArrowheads="1"/>
          </p:cNvSpPr>
          <p:nvPr/>
        </p:nvSpPr>
        <p:spPr bwMode="auto">
          <a:xfrm>
            <a:off x="2972632" y="6480175"/>
            <a:ext cx="579036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itchFamily="18" charset="0"/>
              </a:defRPr>
            </a:lvl1pPr>
            <a:lvl2pPr marL="742950" indent="-285750">
              <a:defRPr>
                <a:solidFill>
                  <a:schemeClr val="tx1"/>
                </a:solidFill>
                <a:latin typeface="Times New Roman" pitchFamily="18" charset="0"/>
              </a:defRPr>
            </a:lvl2pPr>
            <a:lvl3pPr marL="1143000" indent="-228600">
              <a:defRPr>
                <a:solidFill>
                  <a:schemeClr val="tx1"/>
                </a:solidFill>
                <a:latin typeface="Times New Roman" pitchFamily="18" charset="0"/>
              </a:defRPr>
            </a:lvl3pPr>
            <a:lvl4pPr marL="1600200" indent="-228600">
              <a:defRPr>
                <a:solidFill>
                  <a:schemeClr val="tx1"/>
                </a:solidFill>
                <a:latin typeface="Times New Roman" pitchFamily="18" charset="0"/>
              </a:defRPr>
            </a:lvl4pPr>
            <a:lvl5pPr marL="2057400" indent="-228600">
              <a:defRPr>
                <a:solidFill>
                  <a:schemeClr val="tx1"/>
                </a:solidFill>
                <a:latin typeface="Times New Roman" pitchFamily="18" charset="0"/>
              </a:defRPr>
            </a:lvl5pPr>
            <a:lvl6pPr marL="2514600" indent="-228600" eaLnBrk="0" fontAlgn="base" hangingPunct="0">
              <a:spcBef>
                <a:spcPct val="0"/>
              </a:spcBef>
              <a:spcAft>
                <a:spcPct val="0"/>
              </a:spcAft>
              <a:defRPr>
                <a:solidFill>
                  <a:schemeClr val="tx1"/>
                </a:solidFill>
                <a:latin typeface="Times New Roman" pitchFamily="18" charset="0"/>
              </a:defRPr>
            </a:lvl6pPr>
            <a:lvl7pPr marL="2971800" indent="-228600" eaLnBrk="0" fontAlgn="base" hangingPunct="0">
              <a:spcBef>
                <a:spcPct val="0"/>
              </a:spcBef>
              <a:spcAft>
                <a:spcPct val="0"/>
              </a:spcAft>
              <a:defRPr>
                <a:solidFill>
                  <a:schemeClr val="tx1"/>
                </a:solidFill>
                <a:latin typeface="Times New Roman" pitchFamily="18" charset="0"/>
              </a:defRPr>
            </a:lvl7pPr>
            <a:lvl8pPr marL="3429000" indent="-228600" eaLnBrk="0" fontAlgn="base" hangingPunct="0">
              <a:spcBef>
                <a:spcPct val="0"/>
              </a:spcBef>
              <a:spcAft>
                <a:spcPct val="0"/>
              </a:spcAft>
              <a:defRPr>
                <a:solidFill>
                  <a:schemeClr val="tx1"/>
                </a:solidFill>
                <a:latin typeface="Times New Roman" pitchFamily="18" charset="0"/>
              </a:defRPr>
            </a:lvl8pPr>
            <a:lvl9pPr marL="3886200" indent="-228600" eaLnBrk="0" fontAlgn="base" hangingPunct="0">
              <a:spcBef>
                <a:spcPct val="0"/>
              </a:spcBef>
              <a:spcAft>
                <a:spcPct val="0"/>
              </a:spcAft>
              <a:defRPr>
                <a:solidFill>
                  <a:schemeClr val="tx1"/>
                </a:solidFill>
                <a:latin typeface="Times New Roman" pitchFamily="18" charset="0"/>
              </a:defRPr>
            </a:lvl9pPr>
          </a:lstStyle>
          <a:p>
            <a:r>
              <a:rPr lang="en-US" altLang="en-US" sz="2000" i="1" dirty="0" smtClean="0">
                <a:latin typeface="Tahoma" panose="020B0604030504040204" pitchFamily="34" charset="0"/>
                <a:ea typeface="Tahoma" panose="020B0604030504040204" pitchFamily="34" charset="0"/>
                <a:cs typeface="Tahoma" panose="020B0604030504040204" pitchFamily="34" charset="0"/>
                <a:hlinkClick r:id="rId4"/>
              </a:rPr>
              <a:t>Mark </a:t>
            </a:r>
            <a:r>
              <a:rPr lang="en-US" altLang="en-US" sz="2000" i="1" dirty="0" err="1" smtClean="0">
                <a:latin typeface="Tahoma" panose="020B0604030504040204" pitchFamily="34" charset="0"/>
                <a:ea typeface="Tahoma" panose="020B0604030504040204" pitchFamily="34" charset="0"/>
                <a:cs typeface="Tahoma" panose="020B0604030504040204" pitchFamily="34" charset="0"/>
                <a:hlinkClick r:id="rId4"/>
              </a:rPr>
              <a:t>Dunagan</a:t>
            </a:r>
            <a:r>
              <a:rPr lang="en-US" altLang="en-US" sz="2000" i="1" dirty="0" smtClean="0">
                <a:latin typeface="Tahoma" panose="020B0604030504040204" pitchFamily="34" charset="0"/>
                <a:ea typeface="Tahoma" panose="020B0604030504040204" pitchFamily="34" charset="0"/>
                <a:cs typeface="Tahoma" panose="020B0604030504040204" pitchFamily="34" charset="0"/>
                <a:hlinkClick r:id="rId4"/>
              </a:rPr>
              <a:t>, www.beavertonchurchofchrist.net</a:t>
            </a:r>
            <a:endParaRPr lang="en-US" altLang="en-US" sz="2000" i="1" dirty="0">
              <a:latin typeface="Tahoma" panose="020B0604030504040204" pitchFamily="34" charset="0"/>
              <a:ea typeface="Tahoma" panose="020B0604030504040204" pitchFamily="34" charset="0"/>
              <a:cs typeface="Tahoma" panose="020B0604030504040204" pitchFamily="34" charset="0"/>
            </a:endParaRPr>
          </a:p>
        </p:txBody>
      </p:sp>
      <p:sp>
        <p:nvSpPr>
          <p:cNvPr id="2" name="Rectangle 1"/>
          <p:cNvSpPr/>
          <p:nvPr/>
        </p:nvSpPr>
        <p:spPr>
          <a:xfrm>
            <a:off x="678153" y="1219200"/>
            <a:ext cx="922047" cy="1862048"/>
          </a:xfrm>
          <a:prstGeom prst="rect">
            <a:avLst/>
          </a:prstGeom>
        </p:spPr>
        <p:txBody>
          <a:bodyPr wrap="none">
            <a:spAutoFit/>
          </a:bodyPr>
          <a:lstStyle/>
          <a:p>
            <a:r>
              <a:rPr lang="en-US" altLang="en-US" sz="11500" b="1" dirty="0">
                <a:solidFill>
                  <a:schemeClr val="tx2"/>
                </a:solidFill>
                <a:effectLst>
                  <a:outerShdw blurRad="38100" dist="38100" dir="2700000" algn="tl">
                    <a:srgbClr val="000000">
                      <a:alpha val="43137"/>
                    </a:srgbClr>
                  </a:outerShdw>
                </a:effectLst>
                <a:latin typeface="Arial" pitchFamily="34" charset="0"/>
              </a:rPr>
              <a:t>“</a:t>
            </a:r>
            <a:endParaRPr lang="en-US" sz="11500" dirty="0">
              <a:solidFill>
                <a:schemeClr val="tx2"/>
              </a:solidFill>
              <a:effectLst>
                <a:outerShdw blurRad="38100" dist="38100" dir="2700000" algn="tl">
                  <a:srgbClr val="000000">
                    <a:alpha val="43137"/>
                  </a:srgbClr>
                </a:outerShdw>
              </a:effectLst>
            </a:endParaRPr>
          </a:p>
        </p:txBody>
      </p:sp>
    </p:spTree>
  </p:cSld>
  <p:clrMapOvr>
    <a:overrideClrMapping bg1="lt1" tx1="dk1" bg2="lt2" tx2="dk2" accent1="accent1" accent2="accent2" accent3="accent3" accent4="accent4" accent5="accent5" accent6="accent6" hlink="hlink" folHlink="folHlink"/>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smtClean="0"/>
              <a:t>Marriage Myths</a:t>
            </a:r>
          </a:p>
        </p:txBody>
      </p:sp>
      <p:sp>
        <p:nvSpPr>
          <p:cNvPr id="38915" name="Rectangle 3"/>
          <p:cNvSpPr>
            <a:spLocks noGrp="1" noChangeArrowheads="1"/>
          </p:cNvSpPr>
          <p:nvPr>
            <p:ph type="body" idx="1"/>
          </p:nvPr>
        </p:nvSpPr>
        <p:spPr>
          <a:xfrm>
            <a:off x="1066800" y="1981200"/>
            <a:ext cx="7772400" cy="4343400"/>
          </a:xfrm>
        </p:spPr>
        <p:txBody>
          <a:bodyPr>
            <a:normAutofit fontScale="92500"/>
          </a:bodyPr>
          <a:lstStyle/>
          <a:p>
            <a:pPr marL="609600" indent="-609600">
              <a:buClr>
                <a:schemeClr val="tx2"/>
              </a:buClr>
              <a:buFontTx/>
              <a:buAutoNum type="arabicPeriod" startAt="6"/>
            </a:pPr>
            <a:r>
              <a:rPr lang="en-US" altLang="en-US" sz="3600" dirty="0" smtClean="0"/>
              <a:t>“It is better to live in a bad marriage than live alone”</a:t>
            </a:r>
          </a:p>
          <a:p>
            <a:pPr marL="990600" lvl="1" indent="-533400"/>
            <a:r>
              <a:rPr lang="en-US" altLang="en-US" sz="3200" dirty="0" smtClean="0"/>
              <a:t>“Better to dwell in a corner of a housetop, than in a house shared with a contentious woman” (Prov. 21:9)</a:t>
            </a:r>
          </a:p>
          <a:p>
            <a:pPr marL="990600" lvl="1" indent="-533400"/>
            <a:r>
              <a:rPr lang="en-US" altLang="en-US" sz="3200" dirty="0" smtClean="0"/>
              <a:t>“Better to dwell in the wilderness, than with a contentious and angry woman” (Prov. 21:19)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2" fill="hold" grpId="0" nodeType="with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8915">
                                            <p:txEl>
                                              <p:pRg st="1" end="1"/>
                                            </p:txEl>
                                          </p:spTgt>
                                        </p:tgtEl>
                                        <p:attrNameLst>
                                          <p:attrName>style.visibility</p:attrName>
                                        </p:attrNameLst>
                                      </p:cBhvr>
                                      <p:to>
                                        <p:strVal val="visible"/>
                                      </p:to>
                                    </p:set>
                                    <p:anim calcmode="lin" valueType="num">
                                      <p:cBhvr additive="base">
                                        <p:cTn id="13" dur="500" fill="hold"/>
                                        <p:tgtEl>
                                          <p:spTgt spid="3891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9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8915">
                                            <p:txEl>
                                              <p:pRg st="2" end="2"/>
                                            </p:txEl>
                                          </p:spTgt>
                                        </p:tgtEl>
                                        <p:attrNameLst>
                                          <p:attrName>style.visibility</p:attrName>
                                        </p:attrNameLst>
                                      </p:cBhvr>
                                      <p:to>
                                        <p:strVal val="visible"/>
                                      </p:to>
                                    </p:set>
                                    <p:anim calcmode="lin" valueType="num">
                                      <p:cBhvr additive="base">
                                        <p:cTn id="19" dur="500" fill="hold"/>
                                        <p:tgtEl>
                                          <p:spTgt spid="3891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91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smtClean="0"/>
              <a:t>Marriage Myths</a:t>
            </a:r>
          </a:p>
        </p:txBody>
      </p:sp>
      <p:sp>
        <p:nvSpPr>
          <p:cNvPr id="40963" name="Rectangle 3"/>
          <p:cNvSpPr>
            <a:spLocks noGrp="1" noChangeArrowheads="1"/>
          </p:cNvSpPr>
          <p:nvPr>
            <p:ph type="body" idx="1"/>
          </p:nvPr>
        </p:nvSpPr>
        <p:spPr>
          <a:xfrm>
            <a:off x="1066800" y="1676400"/>
            <a:ext cx="7772400" cy="4648200"/>
          </a:xfrm>
        </p:spPr>
        <p:txBody>
          <a:bodyPr>
            <a:normAutofit/>
          </a:bodyPr>
          <a:lstStyle/>
          <a:p>
            <a:pPr marL="609600" indent="-609600">
              <a:lnSpc>
                <a:spcPct val="90000"/>
              </a:lnSpc>
              <a:buClr>
                <a:schemeClr val="tx2"/>
              </a:buClr>
              <a:buFontTx/>
              <a:buAutoNum type="arabicPeriod" startAt="7"/>
            </a:pPr>
            <a:r>
              <a:rPr lang="en-US" altLang="en-US" sz="4000" dirty="0" smtClean="0"/>
              <a:t>There is a “quick fix” for any troubled marriage</a:t>
            </a:r>
          </a:p>
          <a:p>
            <a:pPr marL="990600" lvl="1" indent="-533400">
              <a:lnSpc>
                <a:spcPct val="90000"/>
              </a:lnSpc>
              <a:buClr>
                <a:schemeClr val="tx2"/>
              </a:buClr>
            </a:pPr>
            <a:r>
              <a:rPr lang="en-US" altLang="en-US" sz="3600" dirty="0" smtClean="0"/>
              <a:t>we live in a “quick fix” society where instant remedies are demanded</a:t>
            </a:r>
          </a:p>
          <a:p>
            <a:pPr marL="1371600" lvl="2" indent="-457200">
              <a:lnSpc>
                <a:spcPct val="90000"/>
              </a:lnSpc>
              <a:buClr>
                <a:schemeClr val="tx2"/>
              </a:buClr>
            </a:pPr>
            <a:r>
              <a:rPr lang="en-US" altLang="en-US" sz="3200" dirty="0" smtClean="0"/>
              <a:t>marriage problems are linked to problems in people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 calcmode="lin" valueType="num">
                                      <p:cBhvr additive="base">
                                        <p:cTn id="7" dur="500" fill="hold"/>
                                        <p:tgtEl>
                                          <p:spTgt spid="4096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096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40963">
                                            <p:txEl>
                                              <p:pRg st="1" end="1"/>
                                            </p:txEl>
                                          </p:spTgt>
                                        </p:tgtEl>
                                        <p:attrNameLst>
                                          <p:attrName>style.visibility</p:attrName>
                                        </p:attrNameLst>
                                      </p:cBhvr>
                                      <p:to>
                                        <p:strVal val="visible"/>
                                      </p:to>
                                    </p:set>
                                    <p:anim calcmode="lin" valueType="num">
                                      <p:cBhvr additive="base">
                                        <p:cTn id="13" dur="500" fill="hold"/>
                                        <p:tgtEl>
                                          <p:spTgt spid="4096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096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nodeType="after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0963">
                                            <p:txEl>
                                              <p:pRg st="2" end="2"/>
                                            </p:txEl>
                                          </p:spTgt>
                                        </p:tgtEl>
                                        <p:attrNameLst>
                                          <p:attrName>style.visibility</p:attrName>
                                        </p:attrNameLst>
                                      </p:cBhvr>
                                      <p:to>
                                        <p:strVal val="visible"/>
                                      </p:to>
                                    </p:set>
                                    <p:animEffect transition="in" filter="fade">
                                      <p:cBhvr>
                                        <p:cTn id="19" dur="2000"/>
                                        <p:tgtEl>
                                          <p:spTgt spid="409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smtClean="0">
                <a:latin typeface="Arial Black" pitchFamily="34" charset="0"/>
              </a:rPr>
              <a:t>Things We Ought To Do</a:t>
            </a:r>
          </a:p>
        </p:txBody>
      </p:sp>
      <p:sp>
        <p:nvSpPr>
          <p:cNvPr id="104451" name="Rectangle 3"/>
          <p:cNvSpPr>
            <a:spLocks noGrp="1" noChangeArrowheads="1"/>
          </p:cNvSpPr>
          <p:nvPr>
            <p:ph type="body" sz="half" idx="1"/>
          </p:nvPr>
        </p:nvSpPr>
        <p:spPr/>
        <p:txBody>
          <a:bodyPr/>
          <a:lstStyle/>
          <a:p>
            <a:pPr>
              <a:lnSpc>
                <a:spcPct val="80000"/>
              </a:lnSpc>
            </a:pPr>
            <a:r>
              <a:rPr lang="en-US" altLang="en-US" sz="2400" dirty="0" smtClean="0"/>
              <a:t>Golden Rule </a:t>
            </a:r>
            <a:br>
              <a:rPr lang="en-US" altLang="en-US" sz="2400" dirty="0" smtClean="0"/>
            </a:br>
            <a:r>
              <a:rPr lang="en-US" altLang="en-US" sz="2400" dirty="0" smtClean="0"/>
              <a:t>(Matt. 7:12)</a:t>
            </a:r>
          </a:p>
          <a:p>
            <a:pPr>
              <a:lnSpc>
                <a:spcPct val="80000"/>
              </a:lnSpc>
            </a:pPr>
            <a:r>
              <a:rPr lang="en-US" altLang="en-US" sz="2400" dirty="0" smtClean="0"/>
              <a:t>Respect &amp; submit </a:t>
            </a:r>
            <a:br>
              <a:rPr lang="en-US" altLang="en-US" sz="2400" dirty="0" smtClean="0"/>
            </a:br>
            <a:r>
              <a:rPr lang="en-US" altLang="en-US" sz="2400" dirty="0" smtClean="0"/>
              <a:t>(Eph. 5:33, 1 Tim. 3:11)</a:t>
            </a:r>
          </a:p>
          <a:p>
            <a:pPr>
              <a:lnSpc>
                <a:spcPct val="80000"/>
              </a:lnSpc>
            </a:pPr>
            <a:r>
              <a:rPr lang="en-US" altLang="en-US" sz="2400" dirty="0"/>
              <a:t>D</a:t>
            </a:r>
            <a:r>
              <a:rPr lang="en-US" altLang="en-US" sz="2400" dirty="0" smtClean="0"/>
              <a:t>o not be idle </a:t>
            </a:r>
            <a:br>
              <a:rPr lang="en-US" altLang="en-US" sz="2400" dirty="0" smtClean="0"/>
            </a:br>
            <a:r>
              <a:rPr lang="en-US" altLang="en-US" sz="2400" dirty="0" smtClean="0"/>
              <a:t>(Prov. 31:27)</a:t>
            </a:r>
          </a:p>
          <a:p>
            <a:pPr>
              <a:lnSpc>
                <a:spcPct val="80000"/>
              </a:lnSpc>
            </a:pPr>
            <a:r>
              <a:rPr lang="en-US" altLang="en-US" sz="2400" dirty="0" smtClean="0"/>
              <a:t>Use example over your tongue to persuade </a:t>
            </a:r>
            <a:br>
              <a:rPr lang="en-US" altLang="en-US" sz="2400" dirty="0" smtClean="0"/>
            </a:br>
            <a:r>
              <a:rPr lang="en-US" altLang="en-US" sz="2400" dirty="0" smtClean="0"/>
              <a:t>(1 Pet. 3:1; 1 Jn. 3:18)</a:t>
            </a:r>
          </a:p>
        </p:txBody>
      </p:sp>
      <p:sp>
        <p:nvSpPr>
          <p:cNvPr id="104452" name="Rectangle 4"/>
          <p:cNvSpPr>
            <a:spLocks noGrp="1" noChangeArrowheads="1"/>
          </p:cNvSpPr>
          <p:nvPr>
            <p:ph type="body" sz="half" idx="2"/>
          </p:nvPr>
        </p:nvSpPr>
        <p:spPr>
          <a:xfrm>
            <a:off x="5029200" y="3200400"/>
            <a:ext cx="3810000" cy="990600"/>
          </a:xfrm>
        </p:spPr>
        <p:txBody>
          <a:bodyPr/>
          <a:lstStyle/>
          <a:p>
            <a:pPr marL="0" indent="0" algn="ctr">
              <a:lnSpc>
                <a:spcPct val="80000"/>
              </a:lnSpc>
              <a:buNone/>
            </a:pPr>
            <a:r>
              <a:rPr lang="en-US" altLang="en-US" sz="2400" b="1" dirty="0" smtClean="0"/>
              <a:t>More points will be added in the close of the next lesson in this series</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4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45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44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04452">
                                            <p:txEl>
                                              <p:pRg st="0" end="0"/>
                                            </p:txEl>
                                          </p:spTgt>
                                        </p:tgtEl>
                                        <p:attrNameLst>
                                          <p:attrName>style.visibility</p:attrName>
                                        </p:attrNameLst>
                                      </p:cBhvr>
                                      <p:to>
                                        <p:strVal val="visible"/>
                                      </p:to>
                                    </p:set>
                                    <p:animEffect transition="in" filter="fade">
                                      <p:cBhvr>
                                        <p:cTn id="23" dur="500"/>
                                        <p:tgtEl>
                                          <p:spTgt spid="10445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P spid="10445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505200" y="1524000"/>
            <a:ext cx="5638800" cy="1143000"/>
          </a:xfrm>
        </p:spPr>
        <p:txBody>
          <a:bodyPr/>
          <a:lstStyle/>
          <a:p>
            <a:r>
              <a:rPr lang="en-US" altLang="en-US" i="0" smtClean="0"/>
              <a:t>peace-preserving</a:t>
            </a:r>
            <a:br>
              <a:rPr lang="en-US" altLang="en-US" i="0" smtClean="0"/>
            </a:br>
            <a:r>
              <a:rPr lang="en-US" altLang="en-US" i="0" smtClean="0"/>
              <a:t>problem-preventing</a:t>
            </a:r>
          </a:p>
        </p:txBody>
      </p:sp>
      <p:sp>
        <p:nvSpPr>
          <p:cNvPr id="3075" name="Rectangle 3"/>
          <p:cNvSpPr>
            <a:spLocks noGrp="1" noChangeArrowheads="1"/>
          </p:cNvSpPr>
          <p:nvPr>
            <p:ph type="subTitle" idx="1"/>
          </p:nvPr>
        </p:nvSpPr>
        <p:spPr>
          <a:xfrm>
            <a:off x="1066800" y="3962400"/>
            <a:ext cx="7848600" cy="2209800"/>
          </a:xfrm>
          <a:noFill/>
          <a:ln>
            <a:solidFill>
              <a:schemeClr val="tx1"/>
            </a:solidFill>
            <a:miter lim="800000"/>
            <a:headEnd/>
            <a:tailEnd/>
          </a:ln>
        </p:spPr>
        <p:txBody>
          <a:bodyPr/>
          <a:lstStyle/>
          <a:p>
            <a:pPr>
              <a:lnSpc>
                <a:spcPct val="90000"/>
              </a:lnSpc>
            </a:pPr>
            <a:r>
              <a:rPr lang="en-US" altLang="en-US" sz="2800" i="1" smtClean="0"/>
              <a:t>“An ounce of prevention is worth a pound of cure”</a:t>
            </a:r>
          </a:p>
          <a:p>
            <a:pPr>
              <a:lnSpc>
                <a:spcPct val="90000"/>
              </a:lnSpc>
            </a:pPr>
            <a:r>
              <a:rPr lang="en-US" altLang="en-US" sz="2800" i="1" smtClean="0"/>
              <a:t>“Also it is not good for a soul to be without knowledge, And he sins who hastens with his feet” (Prov. 19:2)</a:t>
            </a:r>
          </a:p>
        </p:txBody>
      </p:sp>
      <p:sp>
        <p:nvSpPr>
          <p:cNvPr id="3076" name="WordArt 4" descr="Narrow vertical"/>
          <p:cNvSpPr>
            <a:spLocks noChangeArrowheads="1" noChangeShapeType="1" noTextEdit="1"/>
          </p:cNvSpPr>
          <p:nvPr/>
        </p:nvSpPr>
        <p:spPr bwMode="auto">
          <a:xfrm>
            <a:off x="1066800" y="533400"/>
            <a:ext cx="2076450" cy="2743200"/>
          </a:xfrm>
          <a:prstGeom prst="rect">
            <a:avLst/>
          </a:prstGeom>
        </p:spPr>
        <p:txBody>
          <a:bodyPr wrap="none" fromWordArt="1">
            <a:prstTxWarp prst="textInflateTop">
              <a:avLst>
                <a:gd name="adj" fmla="val 31917"/>
              </a:avLst>
            </a:prstTxWarp>
          </a:bodyPr>
          <a:lstStyle/>
          <a:p>
            <a:pPr algn="ctr"/>
            <a:r>
              <a:rPr lang="en-US" sz="3600" kern="10" normalizeH="1"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Black"/>
              </a:rPr>
              <a:t>THE </a:t>
            </a:r>
          </a:p>
          <a:p>
            <a:pPr algn="ctr"/>
            <a:r>
              <a:rPr lang="en-US" sz="3600" kern="10" normalizeH="1" dirty="0"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Black"/>
              </a:rPr>
              <a:t>FAMILY</a:t>
            </a:r>
            <a:endParaRPr lang="en-US" sz="3600" kern="10" normalizeH="1"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Black"/>
            </a:endParaRPr>
          </a:p>
        </p:txBody>
      </p:sp>
      <p:sp>
        <p:nvSpPr>
          <p:cNvPr id="2" name="TextBox 1"/>
          <p:cNvSpPr txBox="1"/>
          <p:nvPr/>
        </p:nvSpPr>
        <p:spPr>
          <a:xfrm>
            <a:off x="3581400" y="762000"/>
            <a:ext cx="5473614" cy="523220"/>
          </a:xfrm>
          <a:prstGeom prst="rect">
            <a:avLst/>
          </a:prstGeom>
          <a:noFill/>
        </p:spPr>
        <p:txBody>
          <a:bodyPr wrap="none" rtlCol="0">
            <a:spAutoFit/>
          </a:bodyPr>
          <a:lstStyle/>
          <a:p>
            <a:r>
              <a:rPr lang="en-US" sz="2800" dirty="0" smtClean="0">
                <a:latin typeface="Tekton Pro Ext" pitchFamily="34" charset="0"/>
              </a:rPr>
              <a:t>Will You Be Back For Part 3?</a:t>
            </a:r>
            <a:endParaRPr lang="en-US" sz="2800" dirty="0">
              <a:latin typeface="Tekton Pro Ext" pitchFamily="34" charset="0"/>
            </a:endParaRPr>
          </a:p>
        </p:txBody>
      </p:sp>
    </p:spTree>
    <p:extLst>
      <p:ext uri="{BB962C8B-B14F-4D97-AF65-F5344CB8AC3E}">
        <p14:creationId xmlns:p14="http://schemas.microsoft.com/office/powerpoint/2010/main" val="333986078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750"/>
                                  </p:stCondLst>
                                  <p:iterate type="wd">
                                    <p:tmPct val="10000"/>
                                  </p:iterate>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BLACK">
  <a:themeElements>
    <a:clrScheme name="BLACK 1">
      <a:dk1>
        <a:srgbClr val="868686"/>
      </a:dk1>
      <a:lt1>
        <a:srgbClr val="FFFFFF"/>
      </a:lt1>
      <a:dk2>
        <a:srgbClr val="000000"/>
      </a:dk2>
      <a:lt2>
        <a:srgbClr val="FFFF00"/>
      </a:lt2>
      <a:accent1>
        <a:srgbClr val="66FF33"/>
      </a:accent1>
      <a:accent2>
        <a:srgbClr val="CC3300"/>
      </a:accent2>
      <a:accent3>
        <a:srgbClr val="AAAAAA"/>
      </a:accent3>
      <a:accent4>
        <a:srgbClr val="DADADA"/>
      </a:accent4>
      <a:accent5>
        <a:srgbClr val="B8FFAD"/>
      </a:accent5>
      <a:accent6>
        <a:srgbClr val="B92D00"/>
      </a:accent6>
      <a:hlink>
        <a:srgbClr val="0000FF"/>
      </a:hlink>
      <a:folHlink>
        <a:srgbClr val="008080"/>
      </a:folHlink>
    </a:clrScheme>
    <a:fontScheme name="BLAC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chemeClr val="tx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38100" cap="flat" cmpd="sng" algn="ctr">
          <a:solidFill>
            <a:schemeClr val="tx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CK 1">
        <a:dk1>
          <a:srgbClr val="868686"/>
        </a:dk1>
        <a:lt1>
          <a:srgbClr val="FFFFFF"/>
        </a:lt1>
        <a:dk2>
          <a:srgbClr val="000000"/>
        </a:dk2>
        <a:lt2>
          <a:srgbClr val="FFFF00"/>
        </a:lt2>
        <a:accent1>
          <a:srgbClr val="66FF33"/>
        </a:accent1>
        <a:accent2>
          <a:srgbClr val="CC3300"/>
        </a:accent2>
        <a:accent3>
          <a:srgbClr val="AAAAAA"/>
        </a:accent3>
        <a:accent4>
          <a:srgbClr val="DADADA"/>
        </a:accent4>
        <a:accent5>
          <a:srgbClr val="B8FFAD"/>
        </a:accent5>
        <a:accent6>
          <a:srgbClr val="B92D00"/>
        </a:accent6>
        <a:hlink>
          <a:srgbClr val="0000FF"/>
        </a:hlink>
        <a:folHlink>
          <a:srgbClr val="008080"/>
        </a:folHlink>
      </a:clrScheme>
      <a:clrMap bg1="dk2" tx1="lt1" bg2="dk1" tx2="lt2" accent1="accent1" accent2="accent2" accent3="accent3" accent4="accent4" accent5="accent5" accent6="accent6" hlink="hlink" folHlink="folHlink"/>
    </a:extraClrScheme>
    <a:extraClrScheme>
      <a:clrScheme name="BLACK 2">
        <a:dk1>
          <a:srgbClr val="000000"/>
        </a:dk1>
        <a:lt1>
          <a:srgbClr val="FFFFFF"/>
        </a:lt1>
        <a:dk2>
          <a:srgbClr val="9966FF"/>
        </a:dk2>
        <a:lt2>
          <a:srgbClr val="CBCBCB"/>
        </a:lt2>
        <a:accent1>
          <a:srgbClr val="6699FF"/>
        </a:accent1>
        <a:accent2>
          <a:srgbClr val="777777"/>
        </a:accent2>
        <a:accent3>
          <a:srgbClr val="FFFFFF"/>
        </a:accent3>
        <a:accent4>
          <a:srgbClr val="000000"/>
        </a:accent4>
        <a:accent5>
          <a:srgbClr val="B8CAFF"/>
        </a:accent5>
        <a:accent6>
          <a:srgbClr val="6B6B6B"/>
        </a:accent6>
        <a:hlink>
          <a:srgbClr val="00CCCC"/>
        </a:hlink>
        <a:folHlink>
          <a:srgbClr val="FF6699"/>
        </a:folHlink>
      </a:clrScheme>
      <a:clrMap bg1="lt1" tx1="dk1" bg2="lt2" tx2="dk2" accent1="accent1" accent2="accent2" accent3="accent3" accent4="accent4" accent5="accent5" accent6="accent6" hlink="hlink" folHlink="folHlink"/>
    </a:extraClrScheme>
    <a:extraClrScheme>
      <a:clrScheme name="BLACK 3">
        <a:dk1>
          <a:srgbClr val="000000"/>
        </a:dk1>
        <a:lt1>
          <a:srgbClr val="FFFFFF"/>
        </a:lt1>
        <a:dk2>
          <a:srgbClr val="000000"/>
        </a:dk2>
        <a:lt2>
          <a:srgbClr val="777777"/>
        </a:lt2>
        <a:accent1>
          <a:srgbClr val="CBCBCB"/>
        </a:accent1>
        <a:accent2>
          <a:srgbClr val="969696"/>
        </a:accent2>
        <a:accent3>
          <a:srgbClr val="FFFFFF"/>
        </a:accent3>
        <a:accent4>
          <a:srgbClr val="000000"/>
        </a:accent4>
        <a:accent5>
          <a:srgbClr val="E2E2E2"/>
        </a:accent5>
        <a:accent6>
          <a:srgbClr val="878787"/>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themeOverride>
</file>

<file path=ppt/theme/themeOverride2.xml><?xml version="1.0" encoding="utf-8"?>
<a:themeOverride xmlns:a="http://schemas.openxmlformats.org/drawingml/2006/main">
  <a:clrScheme name="BLACK 2">
    <a:dk1>
      <a:srgbClr val="000000"/>
    </a:dk1>
    <a:lt1>
      <a:srgbClr val="FFFFFF"/>
    </a:lt1>
    <a:dk2>
      <a:srgbClr val="9966FF"/>
    </a:dk2>
    <a:lt2>
      <a:srgbClr val="CBCBCB"/>
    </a:lt2>
    <a:accent1>
      <a:srgbClr val="6699FF"/>
    </a:accent1>
    <a:accent2>
      <a:srgbClr val="777777"/>
    </a:accent2>
    <a:accent3>
      <a:srgbClr val="FFFFFF"/>
    </a:accent3>
    <a:accent4>
      <a:srgbClr val="000000"/>
    </a:accent4>
    <a:accent5>
      <a:srgbClr val="B8CAFF"/>
    </a:accent5>
    <a:accent6>
      <a:srgbClr val="6B6B6B"/>
    </a:accent6>
    <a:hlink>
      <a:srgbClr val="00CCCC"/>
    </a:hlink>
    <a:folHlink>
      <a:srgbClr val="FF6699"/>
    </a:folHlink>
  </a:clrScheme>
</a:themeOverride>
</file>

<file path=docProps/app.xml><?xml version="1.0" encoding="utf-8"?>
<Properties xmlns="http://schemas.openxmlformats.org/officeDocument/2006/extended-properties" xmlns:vt="http://schemas.openxmlformats.org/officeDocument/2006/docPropsVTypes">
  <Template>BLACK</Template>
  <TotalTime>3690</TotalTime>
  <Words>458</Words>
  <Application>Microsoft Office PowerPoint</Application>
  <PresentationFormat>On-screen Show (4:3)</PresentationFormat>
  <Paragraphs>54</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 Black</vt:lpstr>
      <vt:lpstr>Tekton Pro Ext</vt:lpstr>
      <vt:lpstr>Times New Roman</vt:lpstr>
      <vt:lpstr>Tahoma</vt:lpstr>
      <vt:lpstr>BLACK</vt:lpstr>
      <vt:lpstr>peace-preserving problem-preventing</vt:lpstr>
      <vt:lpstr>Marriage Myths</vt:lpstr>
      <vt:lpstr>Marriage Myths</vt:lpstr>
      <vt:lpstr>Marriage Myths</vt:lpstr>
      <vt:lpstr>Notable Quote:</vt:lpstr>
      <vt:lpstr>Marriage Myths</vt:lpstr>
      <vt:lpstr>Marriage Myths</vt:lpstr>
      <vt:lpstr>Things We Ought To Do</vt:lpstr>
      <vt:lpstr>peace-preserving problem-preventing</vt:lpstr>
    </vt:vector>
  </TitlesOfParts>
  <Company>Church of Christ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Family: preservation &amp;     prevention</dc:title>
  <dc:creator>Steven J. Wallace</dc:creator>
  <cp:lastModifiedBy>Steven J. Wallace</cp:lastModifiedBy>
  <cp:revision>50</cp:revision>
  <dcterms:created xsi:type="dcterms:W3CDTF">2005-05-05T21:36:58Z</dcterms:created>
  <dcterms:modified xsi:type="dcterms:W3CDTF">2014-08-02T19:34:13Z</dcterms:modified>
</cp:coreProperties>
</file>